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sldIdLst>
    <p:sldId id="266" r:id="rId3"/>
    <p:sldId id="259" r:id="rId4"/>
    <p:sldId id="262" r:id="rId5"/>
    <p:sldId id="260" r:id="rId6"/>
    <p:sldId id="261" r:id="rId7"/>
    <p:sldId id="264" r:id="rId8"/>
    <p:sldId id="263" r:id="rId9"/>
    <p:sldId id="267"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540"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3" name="Text Placeholder 13"/>
          <p:cNvSpPr>
            <a:spLocks noGrp="1"/>
          </p:cNvSpPr>
          <p:nvPr>
            <p:ph type="body" sz="quarter" idx="10" hasCustomPrompt="1"/>
          </p:nvPr>
        </p:nvSpPr>
        <p:spPr>
          <a:xfrm>
            <a:off x="2743200" y="2495550"/>
            <a:ext cx="5111496" cy="466344"/>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smtClean="0"/>
              <a:t>Click to edit text</a:t>
            </a:r>
            <a:endParaRPr lang="en-US" dirty="0"/>
          </a:p>
        </p:txBody>
      </p:sp>
      <p:sp>
        <p:nvSpPr>
          <p:cNvPr id="5" name="Text Placeholder 13"/>
          <p:cNvSpPr>
            <a:spLocks noGrp="1"/>
          </p:cNvSpPr>
          <p:nvPr>
            <p:ph type="body" sz="quarter" idx="11" hasCustomPrompt="1"/>
          </p:nvPr>
        </p:nvSpPr>
        <p:spPr>
          <a:xfrm>
            <a:off x="2743200" y="3086279"/>
            <a:ext cx="5111496" cy="1009471"/>
          </a:xfrm>
          <a:prstGeom prst="rect">
            <a:avLst/>
          </a:prstGeom>
        </p:spPr>
        <p:txBody>
          <a:bodyPr/>
          <a:lstStyle>
            <a:lvl1pPr marL="0" indent="0">
              <a:buNone/>
              <a:defRPr sz="1200">
                <a:solidFill>
                  <a:schemeClr val="accent1">
                    <a:lumMod val="20000"/>
                    <a:lumOff val="80000"/>
                  </a:schemeClr>
                </a:solidFill>
                <a:latin typeface="Arial" panose="020B0604020202020204" pitchFamily="34" charset="0"/>
                <a:cs typeface="Arial" panose="020B0604020202020204" pitchFamily="34" charset="0"/>
              </a:defRPr>
            </a:lvl1pPr>
          </a:lstStyle>
          <a:p>
            <a:pPr lvl="0"/>
            <a:r>
              <a:rPr lang="en-US" dirty="0" smtClean="0"/>
              <a:t>Click to edit text</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4476750"/>
            <a:ext cx="914402" cy="448057"/>
          </a:xfrm>
          <a:prstGeom prst="rect">
            <a:avLst/>
          </a:prstGeom>
        </p:spPr>
      </p:pic>
    </p:spTree>
    <p:extLst>
      <p:ext uri="{BB962C8B-B14F-4D97-AF65-F5344CB8AC3E}">
        <p14:creationId xmlns:p14="http://schemas.microsoft.com/office/powerpoint/2010/main" val="355712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 Photo Portrait ">
    <p:spTree>
      <p:nvGrpSpPr>
        <p:cNvPr id="1" name=""/>
        <p:cNvGrpSpPr/>
        <p:nvPr/>
      </p:nvGrpSpPr>
      <p:grpSpPr>
        <a:xfrm>
          <a:off x="0" y="0"/>
          <a:ext cx="0" cy="0"/>
          <a:chOff x="0" y="0"/>
          <a:chExt cx="0" cy="0"/>
        </a:xfrm>
      </p:grpSpPr>
      <p:sp>
        <p:nvSpPr>
          <p:cNvPr id="9" name="Text Placeholder 13"/>
          <p:cNvSpPr>
            <a:spLocks noGrp="1"/>
          </p:cNvSpPr>
          <p:nvPr>
            <p:ph type="body" sz="quarter" idx="13"/>
          </p:nvPr>
        </p:nvSpPr>
        <p:spPr>
          <a:xfrm>
            <a:off x="306324" y="1200150"/>
            <a:ext cx="5184648" cy="3276600"/>
          </a:xfrm>
          <a:prstGeom prst="rect">
            <a:avLst/>
          </a:prstGeom>
          <a:solidFill>
            <a:schemeClr val="bg1">
              <a:alpha val="25000"/>
            </a:schemeClr>
          </a:solidFill>
          <a:ln>
            <a:noFill/>
          </a:ln>
        </p:spPr>
        <p:txBody>
          <a:bodyPr/>
          <a:lstStyle>
            <a:lvl1pPr indent="-182880">
              <a:defRPr sz="1400">
                <a:solidFill>
                  <a:srgbClr val="6D6D6D"/>
                </a:solidFill>
                <a:latin typeface="Arial" panose="020B0604020202020204" pitchFamily="34" charset="0"/>
                <a:cs typeface="Arial" panose="020B0604020202020204" pitchFamily="34" charset="0"/>
              </a:defRPr>
            </a:lvl1pPr>
            <a:lvl2pPr indent="-182880">
              <a:defRPr sz="1200">
                <a:solidFill>
                  <a:srgbClr val="6D6D6D"/>
                </a:solidFill>
                <a:latin typeface="Arial" panose="020B0604020202020204" pitchFamily="34" charset="0"/>
                <a:cs typeface="Arial" panose="020B0604020202020204" pitchFamily="34" charset="0"/>
              </a:defRPr>
            </a:lvl2pPr>
            <a:lvl3pPr indent="-182880">
              <a:defRPr sz="1100">
                <a:solidFill>
                  <a:srgbClr val="6D6D6D"/>
                </a:solidFill>
                <a:latin typeface="Arial" panose="020B0604020202020204" pitchFamily="34" charset="0"/>
                <a:cs typeface="Arial" panose="020B0604020202020204" pitchFamily="34" charset="0"/>
              </a:defRPr>
            </a:lvl3pPr>
            <a:lvl4pPr indent="-182880">
              <a:defRPr sz="1000">
                <a:solidFill>
                  <a:srgbClr val="6D6D6D"/>
                </a:solidFill>
                <a:latin typeface="Arial" panose="020B0604020202020204" pitchFamily="34" charset="0"/>
                <a:cs typeface="Arial" panose="020B0604020202020204" pitchFamily="34" charset="0"/>
              </a:defRPr>
            </a:lvl4pPr>
            <a:lvl5pPr indent="-182880">
              <a:defRPr sz="900">
                <a:solidFill>
                  <a:srgbClr val="6D6D6D"/>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8"/>
          <p:cNvSpPr>
            <a:spLocks noGrp="1"/>
          </p:cNvSpPr>
          <p:nvPr>
            <p:ph type="title" hasCustomPrompt="1"/>
          </p:nvPr>
        </p:nvSpPr>
        <p:spPr>
          <a:xfrm>
            <a:off x="304800" y="895349"/>
            <a:ext cx="8534400" cy="228601"/>
          </a:xfrm>
          <a:prstGeom prst="rect">
            <a:avLst/>
          </a:prstGeom>
        </p:spPr>
        <p:txBody>
          <a:bodyPr lIns="91440" tIns="0" rIns="91440" bIns="0"/>
          <a:lstStyle>
            <a:lvl1pPr algn="l">
              <a:defRPr sz="1600" b="1">
                <a:solidFill>
                  <a:srgbClr val="0E4C8C"/>
                </a:solidFill>
                <a:latin typeface="Arial" panose="020B0604020202020204" pitchFamily="34" charset="0"/>
                <a:cs typeface="Arial" panose="020B0604020202020204" pitchFamily="34" charset="0"/>
              </a:defRPr>
            </a:lvl1pPr>
          </a:lstStyle>
          <a:p>
            <a:r>
              <a:rPr lang="en-US" dirty="0" smtClean="0"/>
              <a:t>Click To Edit</a:t>
            </a:r>
            <a:endParaRPr lang="en-US" dirty="0"/>
          </a:p>
        </p:txBody>
      </p:sp>
      <p:sp>
        <p:nvSpPr>
          <p:cNvPr id="6" name="Picture Placeholder 2"/>
          <p:cNvSpPr>
            <a:spLocks noGrp="1"/>
          </p:cNvSpPr>
          <p:nvPr>
            <p:ph type="pic" sz="quarter" idx="15" hasCustomPrompt="1"/>
          </p:nvPr>
        </p:nvSpPr>
        <p:spPr>
          <a:xfrm>
            <a:off x="5867400" y="1200150"/>
            <a:ext cx="2971800" cy="3276600"/>
          </a:xfrm>
          <a:prstGeom prst="rect">
            <a:avLst/>
          </a:prstGeom>
        </p:spPr>
        <p:txBody>
          <a:bodyPr/>
          <a:lstStyle>
            <a:lvl1pPr marL="0" indent="0">
              <a:buNone/>
              <a:defRPr sz="1200"/>
            </a:lvl1pPr>
          </a:lstStyle>
          <a:p>
            <a:r>
              <a:rPr lang="en-US" sz="1200" dirty="0" smtClean="0"/>
              <a:t>Picture</a:t>
            </a:r>
            <a:endParaRPr lang="en-US" dirty="0"/>
          </a:p>
        </p:txBody>
      </p:sp>
      <p:cxnSp>
        <p:nvCxnSpPr>
          <p:cNvPr id="7" name="Straight Connector 6"/>
          <p:cNvCxnSpPr/>
          <p:nvPr userDrawn="1"/>
        </p:nvCxnSpPr>
        <p:spPr>
          <a:xfrm>
            <a:off x="5679186" y="1428750"/>
            <a:ext cx="0" cy="2971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0" hasCustomPrompt="1"/>
          </p:nvPr>
        </p:nvSpPr>
        <p:spPr>
          <a:xfrm>
            <a:off x="307848" y="209550"/>
            <a:ext cx="8528304" cy="365760"/>
          </a:xfrm>
          <a:prstGeom prst="rect">
            <a:avLst/>
          </a:prstGeom>
          <a:solidFill>
            <a:srgbClr val="0E4C8C"/>
          </a:solidFill>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vl2pPr>
              <a:defRPr>
                <a:latin typeface="TitilliumText22L Lt" pitchFamily="50" charset="0"/>
              </a:defRPr>
            </a:lvl2pPr>
            <a:lvl3pPr>
              <a:defRPr>
                <a:latin typeface="TitilliumText22L Lt" pitchFamily="50" charset="0"/>
              </a:defRPr>
            </a:lvl3pPr>
            <a:lvl4pPr>
              <a:defRPr>
                <a:latin typeface="TitilliumText22L Lt" pitchFamily="50" charset="0"/>
              </a:defRPr>
            </a:lvl4pPr>
            <a:lvl5pPr>
              <a:defRPr>
                <a:latin typeface="TitilliumText22L Lt" pitchFamily="50" charset="0"/>
              </a:defRPr>
            </a:lvl5pPr>
          </a:lstStyle>
          <a:p>
            <a:pPr lvl="0"/>
            <a:r>
              <a:rPr lang="en-US" dirty="0" smtClean="0"/>
              <a:t>Title Goes Here</a:t>
            </a:r>
            <a:endParaRPr lang="en-US" dirty="0"/>
          </a:p>
        </p:txBody>
      </p:sp>
    </p:spTree>
    <p:extLst>
      <p:ext uri="{BB962C8B-B14F-4D97-AF65-F5344CB8AC3E}">
        <p14:creationId xmlns:p14="http://schemas.microsoft.com/office/powerpoint/2010/main" val="2442444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 Photo Square">
    <p:spTree>
      <p:nvGrpSpPr>
        <p:cNvPr id="1" name=""/>
        <p:cNvGrpSpPr/>
        <p:nvPr/>
      </p:nvGrpSpPr>
      <p:grpSpPr>
        <a:xfrm>
          <a:off x="0" y="0"/>
          <a:ext cx="0" cy="0"/>
          <a:chOff x="0" y="0"/>
          <a:chExt cx="0" cy="0"/>
        </a:xfrm>
      </p:grpSpPr>
      <p:sp>
        <p:nvSpPr>
          <p:cNvPr id="5" name="Title 18"/>
          <p:cNvSpPr>
            <a:spLocks noGrp="1"/>
          </p:cNvSpPr>
          <p:nvPr>
            <p:ph type="title" hasCustomPrompt="1"/>
          </p:nvPr>
        </p:nvSpPr>
        <p:spPr>
          <a:xfrm>
            <a:off x="304800" y="895349"/>
            <a:ext cx="8534400" cy="228601"/>
          </a:xfrm>
          <a:prstGeom prst="rect">
            <a:avLst/>
          </a:prstGeom>
        </p:spPr>
        <p:txBody>
          <a:bodyPr lIns="91440" tIns="0" rIns="91440" bIns="0"/>
          <a:lstStyle>
            <a:lvl1pPr algn="l">
              <a:defRPr sz="1600" b="1">
                <a:solidFill>
                  <a:srgbClr val="0E4C8C"/>
                </a:solidFill>
                <a:latin typeface="Arial" panose="020B0604020202020204" pitchFamily="34" charset="0"/>
                <a:cs typeface="Arial" panose="020B0604020202020204" pitchFamily="34" charset="0"/>
              </a:defRPr>
            </a:lvl1pPr>
          </a:lstStyle>
          <a:p>
            <a:r>
              <a:rPr lang="en-US" dirty="0" smtClean="0"/>
              <a:t>Click To Edit</a:t>
            </a:r>
            <a:endParaRPr lang="en-US" dirty="0"/>
          </a:p>
        </p:txBody>
      </p:sp>
      <p:sp>
        <p:nvSpPr>
          <p:cNvPr id="8" name="Text Placeholder 3"/>
          <p:cNvSpPr>
            <a:spLocks noGrp="1"/>
          </p:cNvSpPr>
          <p:nvPr>
            <p:ph type="body" sz="quarter" idx="10" hasCustomPrompt="1"/>
          </p:nvPr>
        </p:nvSpPr>
        <p:spPr>
          <a:xfrm>
            <a:off x="307848" y="209550"/>
            <a:ext cx="8528304" cy="365760"/>
          </a:xfrm>
          <a:prstGeom prst="rect">
            <a:avLst/>
          </a:prstGeom>
          <a:solidFill>
            <a:srgbClr val="0E4C8C"/>
          </a:solidFill>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vl2pPr>
              <a:defRPr>
                <a:latin typeface="TitilliumText22L Lt" pitchFamily="50" charset="0"/>
              </a:defRPr>
            </a:lvl2pPr>
            <a:lvl3pPr>
              <a:defRPr>
                <a:latin typeface="TitilliumText22L Lt" pitchFamily="50" charset="0"/>
              </a:defRPr>
            </a:lvl3pPr>
            <a:lvl4pPr>
              <a:defRPr>
                <a:latin typeface="TitilliumText22L Lt" pitchFamily="50" charset="0"/>
              </a:defRPr>
            </a:lvl4pPr>
            <a:lvl5pPr>
              <a:defRPr>
                <a:latin typeface="TitilliumText22L Lt" pitchFamily="50" charset="0"/>
              </a:defRPr>
            </a:lvl5pPr>
          </a:lstStyle>
          <a:p>
            <a:pPr lvl="0"/>
            <a:r>
              <a:rPr lang="en-US" dirty="0" smtClean="0"/>
              <a:t>Title Goes Here</a:t>
            </a:r>
            <a:endParaRPr lang="en-US" dirty="0"/>
          </a:p>
        </p:txBody>
      </p:sp>
      <p:sp>
        <p:nvSpPr>
          <p:cNvPr id="10" name="Text Placeholder 13"/>
          <p:cNvSpPr>
            <a:spLocks noGrp="1"/>
          </p:cNvSpPr>
          <p:nvPr>
            <p:ph type="body" sz="quarter" idx="13"/>
          </p:nvPr>
        </p:nvSpPr>
        <p:spPr>
          <a:xfrm>
            <a:off x="306324" y="1200150"/>
            <a:ext cx="4646676" cy="3276600"/>
          </a:xfrm>
          <a:prstGeom prst="rect">
            <a:avLst/>
          </a:prstGeom>
          <a:solidFill>
            <a:schemeClr val="bg1">
              <a:alpha val="25000"/>
            </a:schemeClr>
          </a:solidFill>
          <a:ln w="3175">
            <a:noFill/>
          </a:ln>
        </p:spPr>
        <p:txBody>
          <a:bodyPr/>
          <a:lstStyle>
            <a:lvl1pPr indent="-182880">
              <a:defRPr sz="1400">
                <a:solidFill>
                  <a:srgbClr val="6D6D6D"/>
                </a:solidFill>
                <a:latin typeface="Arial" panose="020B0604020202020204" pitchFamily="34" charset="0"/>
                <a:cs typeface="Arial" panose="020B0604020202020204" pitchFamily="34" charset="0"/>
              </a:defRPr>
            </a:lvl1pPr>
            <a:lvl2pPr indent="-182880">
              <a:defRPr sz="1200">
                <a:solidFill>
                  <a:srgbClr val="6D6D6D"/>
                </a:solidFill>
                <a:latin typeface="Arial" panose="020B0604020202020204" pitchFamily="34" charset="0"/>
                <a:cs typeface="Arial" panose="020B0604020202020204" pitchFamily="34" charset="0"/>
              </a:defRPr>
            </a:lvl2pPr>
            <a:lvl3pPr indent="-182880">
              <a:defRPr sz="1100">
                <a:solidFill>
                  <a:srgbClr val="6D6D6D"/>
                </a:solidFill>
                <a:latin typeface="Arial" panose="020B0604020202020204" pitchFamily="34" charset="0"/>
                <a:cs typeface="Arial" panose="020B0604020202020204" pitchFamily="34" charset="0"/>
              </a:defRPr>
            </a:lvl3pPr>
            <a:lvl4pPr indent="-182880">
              <a:defRPr sz="1000">
                <a:solidFill>
                  <a:srgbClr val="6D6D6D"/>
                </a:solidFill>
                <a:latin typeface="Arial" panose="020B0604020202020204" pitchFamily="34" charset="0"/>
                <a:cs typeface="Arial" panose="020B0604020202020204" pitchFamily="34" charset="0"/>
              </a:defRPr>
            </a:lvl4pPr>
            <a:lvl5pPr indent="-182880">
              <a:defRPr sz="900">
                <a:solidFill>
                  <a:srgbClr val="6D6D6D"/>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sz="quarter" idx="15" hasCustomPrompt="1"/>
          </p:nvPr>
        </p:nvSpPr>
        <p:spPr>
          <a:xfrm>
            <a:off x="5337048" y="1200150"/>
            <a:ext cx="3502152" cy="3276600"/>
          </a:xfrm>
          <a:prstGeom prst="rect">
            <a:avLst/>
          </a:prstGeom>
        </p:spPr>
        <p:txBody>
          <a:bodyPr/>
          <a:lstStyle>
            <a:lvl1pPr marL="0" indent="0">
              <a:buNone/>
              <a:defRPr sz="1200"/>
            </a:lvl1pPr>
          </a:lstStyle>
          <a:p>
            <a:r>
              <a:rPr lang="en-US" sz="1200" dirty="0" smtClean="0"/>
              <a:t>Picture</a:t>
            </a:r>
            <a:endParaRPr lang="en-US" dirty="0"/>
          </a:p>
        </p:txBody>
      </p:sp>
      <p:cxnSp>
        <p:nvCxnSpPr>
          <p:cNvPr id="12" name="Straight Connector 11"/>
          <p:cNvCxnSpPr/>
          <p:nvPr userDrawn="1"/>
        </p:nvCxnSpPr>
        <p:spPr>
          <a:xfrm>
            <a:off x="5145024" y="1466850"/>
            <a:ext cx="0" cy="2971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66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 | Photo Landscape">
    <p:spTree>
      <p:nvGrpSpPr>
        <p:cNvPr id="1" name=""/>
        <p:cNvGrpSpPr/>
        <p:nvPr/>
      </p:nvGrpSpPr>
      <p:grpSpPr>
        <a:xfrm>
          <a:off x="0" y="0"/>
          <a:ext cx="0" cy="0"/>
          <a:chOff x="0" y="0"/>
          <a:chExt cx="0" cy="0"/>
        </a:xfrm>
      </p:grpSpPr>
      <p:sp>
        <p:nvSpPr>
          <p:cNvPr id="9" name="Text Placeholder 13"/>
          <p:cNvSpPr>
            <a:spLocks noGrp="1"/>
          </p:cNvSpPr>
          <p:nvPr>
            <p:ph type="body" sz="quarter" idx="13"/>
          </p:nvPr>
        </p:nvSpPr>
        <p:spPr>
          <a:xfrm>
            <a:off x="306324" y="1200150"/>
            <a:ext cx="2970276" cy="3276600"/>
          </a:xfrm>
          <a:prstGeom prst="rect">
            <a:avLst/>
          </a:prstGeom>
          <a:solidFill>
            <a:schemeClr val="bg1">
              <a:alpha val="25000"/>
            </a:schemeClr>
          </a:solidFill>
          <a:ln w="3175">
            <a:noFill/>
          </a:ln>
        </p:spPr>
        <p:txBody>
          <a:bodyPr/>
          <a:lstStyle>
            <a:lvl1pPr indent="-182880">
              <a:defRPr sz="1200">
                <a:solidFill>
                  <a:srgbClr val="6D6D6D"/>
                </a:solidFill>
                <a:latin typeface="Arial" panose="020B0604020202020204" pitchFamily="34" charset="0"/>
                <a:cs typeface="Arial" panose="020B0604020202020204" pitchFamily="34" charset="0"/>
              </a:defRPr>
            </a:lvl1pPr>
            <a:lvl2pPr indent="-182880">
              <a:defRPr sz="1100">
                <a:solidFill>
                  <a:srgbClr val="6D6D6D"/>
                </a:solidFill>
                <a:latin typeface="Arial" panose="020B0604020202020204" pitchFamily="34" charset="0"/>
                <a:cs typeface="Arial" panose="020B0604020202020204" pitchFamily="34" charset="0"/>
              </a:defRPr>
            </a:lvl2pPr>
            <a:lvl3pPr indent="-182880">
              <a:defRPr sz="1000">
                <a:solidFill>
                  <a:srgbClr val="6D6D6D"/>
                </a:solidFill>
                <a:latin typeface="Arial" panose="020B0604020202020204" pitchFamily="34" charset="0"/>
                <a:cs typeface="Arial" panose="020B0604020202020204" pitchFamily="34" charset="0"/>
              </a:defRPr>
            </a:lvl3pPr>
            <a:lvl4pPr indent="-182880">
              <a:defRPr sz="900">
                <a:solidFill>
                  <a:srgbClr val="6D6D6D"/>
                </a:solidFill>
                <a:latin typeface="Arial" panose="020B0604020202020204" pitchFamily="34" charset="0"/>
                <a:cs typeface="Arial" panose="020B0604020202020204" pitchFamily="34" charset="0"/>
              </a:defRPr>
            </a:lvl4pPr>
            <a:lvl5pPr indent="-182880">
              <a:defRPr sz="800">
                <a:solidFill>
                  <a:srgbClr val="6D6D6D"/>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8"/>
          <p:cNvSpPr>
            <a:spLocks noGrp="1"/>
          </p:cNvSpPr>
          <p:nvPr>
            <p:ph type="title" hasCustomPrompt="1"/>
          </p:nvPr>
        </p:nvSpPr>
        <p:spPr>
          <a:xfrm>
            <a:off x="304800" y="895349"/>
            <a:ext cx="8534400" cy="228601"/>
          </a:xfrm>
          <a:prstGeom prst="rect">
            <a:avLst/>
          </a:prstGeom>
        </p:spPr>
        <p:txBody>
          <a:bodyPr lIns="91440" tIns="0" rIns="91440" bIns="0"/>
          <a:lstStyle>
            <a:lvl1pPr algn="l">
              <a:defRPr sz="1600" b="1">
                <a:solidFill>
                  <a:srgbClr val="0E4C8C"/>
                </a:solidFill>
                <a:latin typeface="Arial" panose="020B0604020202020204" pitchFamily="34" charset="0"/>
                <a:cs typeface="Arial" panose="020B0604020202020204" pitchFamily="34" charset="0"/>
              </a:defRPr>
            </a:lvl1pPr>
          </a:lstStyle>
          <a:p>
            <a:r>
              <a:rPr lang="en-US" dirty="0" smtClean="0"/>
              <a:t>Click To Edit</a:t>
            </a:r>
            <a:endParaRPr lang="en-US" dirty="0"/>
          </a:p>
        </p:txBody>
      </p:sp>
      <p:sp>
        <p:nvSpPr>
          <p:cNvPr id="7" name="Picture Placeholder 2"/>
          <p:cNvSpPr>
            <a:spLocks noGrp="1"/>
          </p:cNvSpPr>
          <p:nvPr>
            <p:ph type="pic" sz="quarter" idx="15" hasCustomPrompt="1"/>
          </p:nvPr>
        </p:nvSpPr>
        <p:spPr>
          <a:xfrm>
            <a:off x="3581400" y="1200150"/>
            <a:ext cx="5181600" cy="3276600"/>
          </a:xfrm>
          <a:prstGeom prst="rect">
            <a:avLst/>
          </a:prstGeom>
        </p:spPr>
        <p:txBody>
          <a:bodyPr/>
          <a:lstStyle>
            <a:lvl1pPr marL="0" indent="0">
              <a:buNone/>
              <a:defRPr sz="1200"/>
            </a:lvl1pPr>
          </a:lstStyle>
          <a:p>
            <a:r>
              <a:rPr lang="en-US" sz="1200" dirty="0" smtClean="0"/>
              <a:t>Picture</a:t>
            </a:r>
            <a:endParaRPr lang="en-US" dirty="0"/>
          </a:p>
        </p:txBody>
      </p:sp>
      <p:cxnSp>
        <p:nvCxnSpPr>
          <p:cNvPr id="8" name="Straight Connector 7"/>
          <p:cNvCxnSpPr/>
          <p:nvPr userDrawn="1"/>
        </p:nvCxnSpPr>
        <p:spPr>
          <a:xfrm>
            <a:off x="3429000" y="1466850"/>
            <a:ext cx="0" cy="2971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quarter" idx="10" hasCustomPrompt="1"/>
          </p:nvPr>
        </p:nvSpPr>
        <p:spPr>
          <a:xfrm>
            <a:off x="307848" y="209550"/>
            <a:ext cx="8528304" cy="365760"/>
          </a:xfrm>
          <a:prstGeom prst="rect">
            <a:avLst/>
          </a:prstGeom>
          <a:solidFill>
            <a:srgbClr val="0E4C8C"/>
          </a:solidFill>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vl2pPr>
              <a:defRPr>
                <a:latin typeface="TitilliumText22L Lt" pitchFamily="50" charset="0"/>
              </a:defRPr>
            </a:lvl2pPr>
            <a:lvl3pPr>
              <a:defRPr>
                <a:latin typeface="TitilliumText22L Lt" pitchFamily="50" charset="0"/>
              </a:defRPr>
            </a:lvl3pPr>
            <a:lvl4pPr>
              <a:defRPr>
                <a:latin typeface="TitilliumText22L Lt" pitchFamily="50" charset="0"/>
              </a:defRPr>
            </a:lvl4pPr>
            <a:lvl5pPr>
              <a:defRPr>
                <a:latin typeface="TitilliumText22L Lt" pitchFamily="50" charset="0"/>
              </a:defRPr>
            </a:lvl5pPr>
          </a:lstStyle>
          <a:p>
            <a:pPr lvl="0"/>
            <a:r>
              <a:rPr lang="en-US" dirty="0" smtClean="0"/>
              <a:t>Title Goes Here</a:t>
            </a:r>
            <a:endParaRPr lang="en-US" dirty="0"/>
          </a:p>
        </p:txBody>
      </p:sp>
    </p:spTree>
    <p:extLst>
      <p:ext uri="{BB962C8B-B14F-4D97-AF65-F5344CB8AC3E}">
        <p14:creationId xmlns:p14="http://schemas.microsoft.com/office/powerpoint/2010/main" val="2120026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5" name="Title 18"/>
          <p:cNvSpPr>
            <a:spLocks noGrp="1"/>
          </p:cNvSpPr>
          <p:nvPr>
            <p:ph type="title" hasCustomPrompt="1"/>
          </p:nvPr>
        </p:nvSpPr>
        <p:spPr>
          <a:xfrm>
            <a:off x="304800" y="895349"/>
            <a:ext cx="8534400" cy="228601"/>
          </a:xfrm>
          <a:prstGeom prst="rect">
            <a:avLst/>
          </a:prstGeom>
        </p:spPr>
        <p:txBody>
          <a:bodyPr lIns="91440" tIns="0" rIns="91440" bIns="0"/>
          <a:lstStyle>
            <a:lvl1pPr algn="l">
              <a:defRPr sz="1600" b="1">
                <a:solidFill>
                  <a:srgbClr val="0E4C8C"/>
                </a:solidFill>
                <a:latin typeface="Arial" panose="020B0604020202020204" pitchFamily="34" charset="0"/>
                <a:cs typeface="Arial" panose="020B0604020202020204" pitchFamily="34" charset="0"/>
              </a:defRPr>
            </a:lvl1pPr>
          </a:lstStyle>
          <a:p>
            <a:r>
              <a:rPr lang="en-US" dirty="0" smtClean="0"/>
              <a:t>Click To Edit</a:t>
            </a:r>
            <a:endParaRPr lang="en-US" dirty="0"/>
          </a:p>
        </p:txBody>
      </p:sp>
      <p:sp>
        <p:nvSpPr>
          <p:cNvPr id="7" name="Picture Placeholder 2"/>
          <p:cNvSpPr>
            <a:spLocks noGrp="1"/>
          </p:cNvSpPr>
          <p:nvPr>
            <p:ph type="pic" sz="quarter" idx="15" hasCustomPrompt="1"/>
          </p:nvPr>
        </p:nvSpPr>
        <p:spPr>
          <a:xfrm>
            <a:off x="304800" y="1200150"/>
            <a:ext cx="8531352" cy="3200400"/>
          </a:xfrm>
          <a:prstGeom prst="rect">
            <a:avLst/>
          </a:prstGeom>
        </p:spPr>
        <p:txBody>
          <a:bodyPr/>
          <a:lstStyle>
            <a:lvl1pPr marL="0" indent="0">
              <a:buNone/>
              <a:defRPr sz="1200"/>
            </a:lvl1pPr>
          </a:lstStyle>
          <a:p>
            <a:r>
              <a:rPr lang="en-US" sz="1200" dirty="0" smtClean="0"/>
              <a:t>Picture</a:t>
            </a:r>
            <a:endParaRPr lang="en-US" dirty="0"/>
          </a:p>
        </p:txBody>
      </p:sp>
      <p:sp>
        <p:nvSpPr>
          <p:cNvPr id="10" name="Text Placeholder 3"/>
          <p:cNvSpPr>
            <a:spLocks noGrp="1"/>
          </p:cNvSpPr>
          <p:nvPr>
            <p:ph type="body" sz="quarter" idx="10" hasCustomPrompt="1"/>
          </p:nvPr>
        </p:nvSpPr>
        <p:spPr>
          <a:xfrm>
            <a:off x="307848" y="209550"/>
            <a:ext cx="8528304" cy="365760"/>
          </a:xfrm>
          <a:prstGeom prst="rect">
            <a:avLst/>
          </a:prstGeom>
          <a:solidFill>
            <a:srgbClr val="0E4C8C"/>
          </a:solidFill>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vl2pPr>
              <a:defRPr>
                <a:latin typeface="TitilliumText22L Lt" pitchFamily="50" charset="0"/>
              </a:defRPr>
            </a:lvl2pPr>
            <a:lvl3pPr>
              <a:defRPr>
                <a:latin typeface="TitilliumText22L Lt" pitchFamily="50" charset="0"/>
              </a:defRPr>
            </a:lvl3pPr>
            <a:lvl4pPr>
              <a:defRPr>
                <a:latin typeface="TitilliumText22L Lt" pitchFamily="50" charset="0"/>
              </a:defRPr>
            </a:lvl4pPr>
            <a:lvl5pPr>
              <a:defRPr>
                <a:latin typeface="TitilliumText22L Lt" pitchFamily="50" charset="0"/>
              </a:defRPr>
            </a:lvl5pPr>
          </a:lstStyle>
          <a:p>
            <a:pPr lvl="0"/>
            <a:r>
              <a:rPr lang="en-US" dirty="0" smtClean="0"/>
              <a:t>Title Goes Here</a:t>
            </a:r>
            <a:endParaRPr lang="en-US" dirty="0"/>
          </a:p>
        </p:txBody>
      </p:sp>
    </p:spTree>
    <p:extLst>
      <p:ext uri="{BB962C8B-B14F-4D97-AF65-F5344CB8AC3E}">
        <p14:creationId xmlns:p14="http://schemas.microsoft.com/office/powerpoint/2010/main" val="391071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8BF9451-F489-4FDA-B984-1B04D21EAE01}" type="datetimeFigureOut">
              <a:rPr lang="en-US" smtClean="0"/>
              <a:t>2/2/2016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05E89F2-6571-42DF-B328-B938ED820A18}" type="slidenum">
              <a:rPr lang="en-US" smtClean="0"/>
              <a:t>‹#›</a:t>
            </a:fld>
            <a:endParaRPr lang="en-US" dirty="0"/>
          </a:p>
        </p:txBody>
      </p:sp>
    </p:spTree>
    <p:extLst>
      <p:ext uri="{BB962C8B-B14F-4D97-AF65-F5344CB8AC3E}">
        <p14:creationId xmlns:p14="http://schemas.microsoft.com/office/powerpoint/2010/main" val="151711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88BF9451-F489-4FDA-B984-1B04D21EAE01}" type="datetimeFigureOut">
              <a:rPr lang="en-US" smtClean="0"/>
              <a:t>2/2/2016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05E89F2-6571-42DF-B328-B938ED820A18}" type="slidenum">
              <a:rPr lang="en-US" smtClean="0"/>
              <a:t>‹#›</a:t>
            </a:fld>
            <a:endParaRPr lang="en-US" dirty="0"/>
          </a:p>
        </p:txBody>
      </p:sp>
    </p:spTree>
    <p:extLst>
      <p:ext uri="{BB962C8B-B14F-4D97-AF65-F5344CB8AC3E}">
        <p14:creationId xmlns:p14="http://schemas.microsoft.com/office/powerpoint/2010/main" val="71526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8BF9451-F489-4FDA-B984-1B04D21EAE01}" type="datetimeFigureOut">
              <a:rPr lang="en-US" smtClean="0"/>
              <a:t>2/2/2016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05E89F2-6571-42DF-B328-B938ED820A18}" type="slidenum">
              <a:rPr lang="en-US" smtClean="0"/>
              <a:t>‹#›</a:t>
            </a:fld>
            <a:endParaRPr lang="en-US" dirty="0"/>
          </a:p>
        </p:txBody>
      </p:sp>
    </p:spTree>
    <p:extLst>
      <p:ext uri="{BB962C8B-B14F-4D97-AF65-F5344CB8AC3E}">
        <p14:creationId xmlns:p14="http://schemas.microsoft.com/office/powerpoint/2010/main" val="378122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037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307848" y="209550"/>
            <a:ext cx="8528304" cy="365760"/>
          </a:xfrm>
          <a:prstGeom prst="rect">
            <a:avLst/>
          </a:prstGeom>
          <a:solidFill>
            <a:srgbClr val="0E4C8C"/>
          </a:solidFill>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vl2pPr>
              <a:defRPr>
                <a:latin typeface="TitilliumText22L Lt" pitchFamily="50" charset="0"/>
              </a:defRPr>
            </a:lvl2pPr>
            <a:lvl3pPr>
              <a:defRPr>
                <a:latin typeface="TitilliumText22L Lt" pitchFamily="50" charset="0"/>
              </a:defRPr>
            </a:lvl3pPr>
            <a:lvl4pPr>
              <a:defRPr>
                <a:latin typeface="TitilliumText22L Lt" pitchFamily="50" charset="0"/>
              </a:defRPr>
            </a:lvl4pPr>
            <a:lvl5pPr>
              <a:defRPr>
                <a:latin typeface="TitilliumText22L Lt" pitchFamily="50" charset="0"/>
              </a:defRPr>
            </a:lvl5pPr>
          </a:lstStyle>
          <a:p>
            <a:pPr lvl="0"/>
            <a:r>
              <a:rPr lang="en-US" dirty="0" smtClean="0"/>
              <a:t>Title Goes Here</a:t>
            </a:r>
            <a:endParaRPr lang="en-US" dirty="0"/>
          </a:p>
        </p:txBody>
      </p:sp>
    </p:spTree>
    <p:extLst>
      <p:ext uri="{BB962C8B-B14F-4D97-AF65-F5344CB8AC3E}">
        <p14:creationId xmlns:p14="http://schemas.microsoft.com/office/powerpoint/2010/main" val="2101690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Bullet List">
    <p:spTree>
      <p:nvGrpSpPr>
        <p:cNvPr id="1" name=""/>
        <p:cNvGrpSpPr/>
        <p:nvPr/>
      </p:nvGrpSpPr>
      <p:grpSpPr>
        <a:xfrm>
          <a:off x="0" y="0"/>
          <a:ext cx="0" cy="0"/>
          <a:chOff x="0" y="0"/>
          <a:chExt cx="0" cy="0"/>
        </a:xfrm>
      </p:grpSpPr>
      <p:sp>
        <p:nvSpPr>
          <p:cNvPr id="9" name="Text Placeholder 13"/>
          <p:cNvSpPr>
            <a:spLocks noGrp="1"/>
          </p:cNvSpPr>
          <p:nvPr>
            <p:ph type="body" sz="quarter" idx="13"/>
          </p:nvPr>
        </p:nvSpPr>
        <p:spPr>
          <a:xfrm>
            <a:off x="306324" y="1200150"/>
            <a:ext cx="8531352" cy="3276600"/>
          </a:xfrm>
          <a:prstGeom prst="rect">
            <a:avLst/>
          </a:prstGeom>
          <a:solidFill>
            <a:schemeClr val="bg1">
              <a:alpha val="25000"/>
            </a:schemeClr>
          </a:solidFill>
          <a:ln w="3175">
            <a:noFill/>
          </a:ln>
        </p:spPr>
        <p:txBody>
          <a:bodyPr tIns="73152" bIns="73152"/>
          <a:lstStyle>
            <a:lvl1pPr indent="-182880">
              <a:defRPr sz="1600">
                <a:solidFill>
                  <a:srgbClr val="6D6D6D"/>
                </a:solidFill>
                <a:latin typeface="Arial" panose="020B0604020202020204" pitchFamily="34" charset="0"/>
                <a:cs typeface="Arial" panose="020B0604020202020204" pitchFamily="34" charset="0"/>
              </a:defRPr>
            </a:lvl1pPr>
            <a:lvl2pPr indent="-182880">
              <a:defRPr sz="1400">
                <a:solidFill>
                  <a:srgbClr val="6D6D6D"/>
                </a:solidFill>
                <a:latin typeface="Arial" panose="020B0604020202020204" pitchFamily="34" charset="0"/>
                <a:cs typeface="Arial" panose="020B0604020202020204" pitchFamily="34" charset="0"/>
              </a:defRPr>
            </a:lvl2pPr>
            <a:lvl3pPr indent="-182880">
              <a:defRPr sz="1200">
                <a:solidFill>
                  <a:srgbClr val="6D6D6D"/>
                </a:solidFill>
                <a:latin typeface="Arial" panose="020B0604020202020204" pitchFamily="34" charset="0"/>
                <a:cs typeface="Arial" panose="020B0604020202020204" pitchFamily="34" charset="0"/>
              </a:defRPr>
            </a:lvl3pPr>
            <a:lvl4pPr indent="-182880">
              <a:defRPr sz="1100">
                <a:solidFill>
                  <a:srgbClr val="6D6D6D"/>
                </a:solidFill>
                <a:latin typeface="Arial" panose="020B0604020202020204" pitchFamily="34" charset="0"/>
                <a:cs typeface="Arial" panose="020B0604020202020204" pitchFamily="34" charset="0"/>
              </a:defRPr>
            </a:lvl4pPr>
            <a:lvl5pPr indent="-182880">
              <a:defRPr sz="1100">
                <a:solidFill>
                  <a:srgbClr val="6D6D6D"/>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8"/>
          <p:cNvSpPr>
            <a:spLocks noGrp="1"/>
          </p:cNvSpPr>
          <p:nvPr>
            <p:ph type="title" hasCustomPrompt="1"/>
          </p:nvPr>
        </p:nvSpPr>
        <p:spPr>
          <a:xfrm>
            <a:off x="304800" y="895349"/>
            <a:ext cx="8534400" cy="228601"/>
          </a:xfrm>
          <a:prstGeom prst="rect">
            <a:avLst/>
          </a:prstGeom>
          <a:noFill/>
          <a:ln w="3175">
            <a:noFill/>
          </a:ln>
        </p:spPr>
        <p:txBody>
          <a:bodyPr lIns="91440" tIns="0" rIns="91440" bIns="0"/>
          <a:lstStyle>
            <a:lvl1pPr algn="l">
              <a:defRPr sz="1600" b="1">
                <a:solidFill>
                  <a:srgbClr val="0E4C8C"/>
                </a:solidFill>
                <a:latin typeface="Arial" panose="020B0604020202020204" pitchFamily="34" charset="0"/>
                <a:cs typeface="Arial" panose="020B0604020202020204" pitchFamily="34" charset="0"/>
              </a:defRPr>
            </a:lvl1pPr>
          </a:lstStyle>
          <a:p>
            <a:r>
              <a:rPr lang="en-US" dirty="0" smtClean="0"/>
              <a:t>Click To Edit</a:t>
            </a:r>
            <a:endParaRPr lang="en-US" dirty="0"/>
          </a:p>
        </p:txBody>
      </p:sp>
      <p:sp>
        <p:nvSpPr>
          <p:cNvPr id="6" name="Text Placeholder 3"/>
          <p:cNvSpPr>
            <a:spLocks noGrp="1"/>
          </p:cNvSpPr>
          <p:nvPr>
            <p:ph type="body" sz="quarter" idx="10" hasCustomPrompt="1"/>
          </p:nvPr>
        </p:nvSpPr>
        <p:spPr>
          <a:xfrm>
            <a:off x="307848" y="209550"/>
            <a:ext cx="8528304" cy="365760"/>
          </a:xfrm>
          <a:prstGeom prst="rect">
            <a:avLst/>
          </a:prstGeom>
          <a:solidFill>
            <a:srgbClr val="0E4C8C"/>
          </a:solidFill>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vl2pPr>
              <a:defRPr>
                <a:latin typeface="TitilliumText22L Lt" pitchFamily="50" charset="0"/>
              </a:defRPr>
            </a:lvl2pPr>
            <a:lvl3pPr>
              <a:defRPr>
                <a:latin typeface="TitilliumText22L Lt" pitchFamily="50" charset="0"/>
              </a:defRPr>
            </a:lvl3pPr>
            <a:lvl4pPr>
              <a:defRPr>
                <a:latin typeface="TitilliumText22L Lt" pitchFamily="50" charset="0"/>
              </a:defRPr>
            </a:lvl4pPr>
            <a:lvl5pPr>
              <a:defRPr>
                <a:latin typeface="TitilliumText22L Lt" pitchFamily="50" charset="0"/>
              </a:defRPr>
            </a:lvl5pPr>
          </a:lstStyle>
          <a:p>
            <a:pPr lvl="0"/>
            <a:r>
              <a:rPr lang="en-US" dirty="0" smtClean="0"/>
              <a:t>Title Goes Here</a:t>
            </a:r>
            <a:endParaRPr lang="en-US" dirty="0"/>
          </a:p>
        </p:txBody>
      </p:sp>
    </p:spTree>
    <p:extLst>
      <p:ext uri="{BB962C8B-B14F-4D97-AF65-F5344CB8AC3E}">
        <p14:creationId xmlns:p14="http://schemas.microsoft.com/office/powerpoint/2010/main" val="3824136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ullet List">
    <p:spTree>
      <p:nvGrpSpPr>
        <p:cNvPr id="1" name=""/>
        <p:cNvGrpSpPr/>
        <p:nvPr/>
      </p:nvGrpSpPr>
      <p:grpSpPr>
        <a:xfrm>
          <a:off x="0" y="0"/>
          <a:ext cx="0" cy="0"/>
          <a:chOff x="0" y="0"/>
          <a:chExt cx="0" cy="0"/>
        </a:xfrm>
      </p:grpSpPr>
      <p:sp>
        <p:nvSpPr>
          <p:cNvPr id="9" name="Text Placeholder 13"/>
          <p:cNvSpPr>
            <a:spLocks noGrp="1"/>
          </p:cNvSpPr>
          <p:nvPr>
            <p:ph type="body" sz="quarter" idx="13"/>
          </p:nvPr>
        </p:nvSpPr>
        <p:spPr>
          <a:xfrm>
            <a:off x="306324" y="1200150"/>
            <a:ext cx="4113276" cy="3276600"/>
          </a:xfrm>
          <a:prstGeom prst="rect">
            <a:avLst/>
          </a:prstGeom>
          <a:solidFill>
            <a:schemeClr val="bg1">
              <a:alpha val="25000"/>
            </a:schemeClr>
          </a:solidFill>
          <a:ln w="3175">
            <a:noFill/>
          </a:ln>
        </p:spPr>
        <p:txBody>
          <a:bodyPr tIns="73152" bIns="73152"/>
          <a:lstStyle>
            <a:lvl1pPr indent="-182880">
              <a:defRPr sz="1400">
                <a:solidFill>
                  <a:srgbClr val="6D6D6D"/>
                </a:solidFill>
                <a:latin typeface="Arial" panose="020B0604020202020204" pitchFamily="34" charset="0"/>
                <a:cs typeface="Arial" panose="020B0604020202020204" pitchFamily="34" charset="0"/>
              </a:defRPr>
            </a:lvl1pPr>
            <a:lvl2pPr indent="-182880">
              <a:defRPr sz="1200">
                <a:solidFill>
                  <a:srgbClr val="6D6D6D"/>
                </a:solidFill>
                <a:latin typeface="Arial" panose="020B0604020202020204" pitchFamily="34" charset="0"/>
                <a:cs typeface="Arial" panose="020B0604020202020204" pitchFamily="34" charset="0"/>
              </a:defRPr>
            </a:lvl2pPr>
            <a:lvl3pPr indent="-182880">
              <a:defRPr sz="1100">
                <a:solidFill>
                  <a:srgbClr val="6D6D6D"/>
                </a:solidFill>
                <a:latin typeface="Arial" panose="020B0604020202020204" pitchFamily="34" charset="0"/>
                <a:cs typeface="Arial" panose="020B0604020202020204" pitchFamily="34" charset="0"/>
              </a:defRPr>
            </a:lvl3pPr>
            <a:lvl4pPr indent="-182880">
              <a:defRPr sz="1000">
                <a:solidFill>
                  <a:srgbClr val="6D6D6D"/>
                </a:solidFill>
                <a:latin typeface="Arial" panose="020B0604020202020204" pitchFamily="34" charset="0"/>
                <a:cs typeface="Arial" panose="020B0604020202020204" pitchFamily="34" charset="0"/>
              </a:defRPr>
            </a:lvl4pPr>
            <a:lvl5pPr indent="-182880">
              <a:defRPr sz="900">
                <a:solidFill>
                  <a:srgbClr val="6D6D6D"/>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8"/>
          <p:cNvSpPr>
            <a:spLocks noGrp="1"/>
          </p:cNvSpPr>
          <p:nvPr>
            <p:ph type="title" hasCustomPrompt="1"/>
          </p:nvPr>
        </p:nvSpPr>
        <p:spPr>
          <a:xfrm>
            <a:off x="304800" y="895349"/>
            <a:ext cx="8534400" cy="228601"/>
          </a:xfrm>
          <a:prstGeom prst="rect">
            <a:avLst/>
          </a:prstGeom>
        </p:spPr>
        <p:txBody>
          <a:bodyPr lIns="91440" tIns="0" rIns="91440" bIns="0"/>
          <a:lstStyle>
            <a:lvl1pPr algn="l">
              <a:defRPr sz="1600" b="1">
                <a:solidFill>
                  <a:srgbClr val="0E4C8C"/>
                </a:solidFill>
                <a:latin typeface="Arial" panose="020B0604020202020204" pitchFamily="34" charset="0"/>
                <a:cs typeface="Arial" panose="020B0604020202020204" pitchFamily="34" charset="0"/>
              </a:defRPr>
            </a:lvl1pPr>
          </a:lstStyle>
          <a:p>
            <a:r>
              <a:rPr lang="en-US" dirty="0" smtClean="0"/>
              <a:t>Click To Edit</a:t>
            </a:r>
            <a:endParaRPr lang="en-US" dirty="0"/>
          </a:p>
        </p:txBody>
      </p:sp>
      <p:sp>
        <p:nvSpPr>
          <p:cNvPr id="7" name="Text Placeholder 13"/>
          <p:cNvSpPr>
            <a:spLocks noGrp="1"/>
          </p:cNvSpPr>
          <p:nvPr>
            <p:ph type="body" sz="quarter" idx="14"/>
          </p:nvPr>
        </p:nvSpPr>
        <p:spPr>
          <a:xfrm>
            <a:off x="4725924" y="1200150"/>
            <a:ext cx="4113276" cy="3276600"/>
          </a:xfrm>
          <a:prstGeom prst="rect">
            <a:avLst/>
          </a:prstGeom>
          <a:solidFill>
            <a:schemeClr val="bg1">
              <a:alpha val="25000"/>
            </a:schemeClr>
          </a:solidFill>
          <a:ln w="3175">
            <a:noFill/>
          </a:ln>
        </p:spPr>
        <p:txBody>
          <a:bodyPr tIns="73152" bIns="73152"/>
          <a:lstStyle>
            <a:lvl1pPr indent="-182880">
              <a:defRPr sz="1400">
                <a:solidFill>
                  <a:srgbClr val="6D6D6D"/>
                </a:solidFill>
                <a:latin typeface="Arial" panose="020B0604020202020204" pitchFamily="34" charset="0"/>
                <a:cs typeface="Arial" panose="020B0604020202020204" pitchFamily="34" charset="0"/>
              </a:defRPr>
            </a:lvl1pPr>
            <a:lvl2pPr indent="-182880">
              <a:defRPr sz="1200">
                <a:solidFill>
                  <a:srgbClr val="6D6D6D"/>
                </a:solidFill>
                <a:latin typeface="Arial" panose="020B0604020202020204" pitchFamily="34" charset="0"/>
                <a:cs typeface="Arial" panose="020B0604020202020204" pitchFamily="34" charset="0"/>
              </a:defRPr>
            </a:lvl2pPr>
            <a:lvl3pPr indent="-182880">
              <a:defRPr sz="1100">
                <a:solidFill>
                  <a:srgbClr val="6D6D6D"/>
                </a:solidFill>
                <a:latin typeface="Arial" panose="020B0604020202020204" pitchFamily="34" charset="0"/>
                <a:cs typeface="Arial" panose="020B0604020202020204" pitchFamily="34" charset="0"/>
              </a:defRPr>
            </a:lvl3pPr>
            <a:lvl4pPr indent="-182880">
              <a:defRPr sz="1000">
                <a:solidFill>
                  <a:srgbClr val="6D6D6D"/>
                </a:solidFill>
                <a:latin typeface="Arial" panose="020B0604020202020204" pitchFamily="34" charset="0"/>
                <a:cs typeface="Arial" panose="020B0604020202020204" pitchFamily="34" charset="0"/>
              </a:defRPr>
            </a:lvl4pPr>
            <a:lvl5pPr indent="-182880">
              <a:defRPr sz="1000">
                <a:solidFill>
                  <a:srgbClr val="6D6D6D"/>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cxnSp>
        <p:nvCxnSpPr>
          <p:cNvPr id="8" name="Straight Connector 7"/>
          <p:cNvCxnSpPr/>
          <p:nvPr userDrawn="1"/>
        </p:nvCxnSpPr>
        <p:spPr>
          <a:xfrm>
            <a:off x="4572000" y="1428750"/>
            <a:ext cx="0" cy="2971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quarter" idx="10" hasCustomPrompt="1"/>
          </p:nvPr>
        </p:nvSpPr>
        <p:spPr>
          <a:xfrm>
            <a:off x="307848" y="209550"/>
            <a:ext cx="8528304" cy="365760"/>
          </a:xfrm>
          <a:prstGeom prst="rect">
            <a:avLst/>
          </a:prstGeom>
          <a:solidFill>
            <a:srgbClr val="0E4C8C"/>
          </a:solidFill>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vl2pPr>
              <a:defRPr>
                <a:latin typeface="TitilliumText22L Lt" pitchFamily="50" charset="0"/>
              </a:defRPr>
            </a:lvl2pPr>
            <a:lvl3pPr>
              <a:defRPr>
                <a:latin typeface="TitilliumText22L Lt" pitchFamily="50" charset="0"/>
              </a:defRPr>
            </a:lvl3pPr>
            <a:lvl4pPr>
              <a:defRPr>
                <a:latin typeface="TitilliumText22L Lt" pitchFamily="50" charset="0"/>
              </a:defRPr>
            </a:lvl4pPr>
            <a:lvl5pPr>
              <a:defRPr>
                <a:latin typeface="TitilliumText22L Lt" pitchFamily="50" charset="0"/>
              </a:defRPr>
            </a:lvl5pPr>
          </a:lstStyle>
          <a:p>
            <a:pPr lvl="0"/>
            <a:r>
              <a:rPr lang="en-US" dirty="0" smtClean="0"/>
              <a:t>Title Goes Here</a:t>
            </a:r>
            <a:endParaRPr lang="en-US" dirty="0"/>
          </a:p>
        </p:txBody>
      </p:sp>
    </p:spTree>
    <p:extLst>
      <p:ext uri="{BB962C8B-B14F-4D97-AF65-F5344CB8AC3E}">
        <p14:creationId xmlns:p14="http://schemas.microsoft.com/office/powerpoint/2010/main" val="4127602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Bullet List">
    <p:spTree>
      <p:nvGrpSpPr>
        <p:cNvPr id="1" name=""/>
        <p:cNvGrpSpPr/>
        <p:nvPr/>
      </p:nvGrpSpPr>
      <p:grpSpPr>
        <a:xfrm>
          <a:off x="0" y="0"/>
          <a:ext cx="0" cy="0"/>
          <a:chOff x="0" y="0"/>
          <a:chExt cx="0" cy="0"/>
        </a:xfrm>
      </p:grpSpPr>
      <p:sp>
        <p:nvSpPr>
          <p:cNvPr id="9" name="Text Placeholder 13"/>
          <p:cNvSpPr>
            <a:spLocks noGrp="1"/>
          </p:cNvSpPr>
          <p:nvPr>
            <p:ph type="body" sz="quarter" idx="13"/>
          </p:nvPr>
        </p:nvSpPr>
        <p:spPr>
          <a:xfrm>
            <a:off x="306324" y="1200150"/>
            <a:ext cx="2743200" cy="3276600"/>
          </a:xfrm>
          <a:prstGeom prst="rect">
            <a:avLst/>
          </a:prstGeom>
          <a:solidFill>
            <a:schemeClr val="bg1">
              <a:alpha val="25000"/>
            </a:schemeClr>
          </a:solidFill>
          <a:ln w="3175">
            <a:noFill/>
          </a:ln>
        </p:spPr>
        <p:txBody>
          <a:bodyPr tIns="73152" bIns="73152"/>
          <a:lstStyle>
            <a:lvl1pPr indent="-182880" defTabSz="457200">
              <a:defRPr sz="1200">
                <a:solidFill>
                  <a:srgbClr val="6D6D6D"/>
                </a:solidFill>
                <a:latin typeface="Arial" panose="020B0604020202020204" pitchFamily="34" charset="0"/>
                <a:cs typeface="Arial" panose="020B0604020202020204" pitchFamily="34" charset="0"/>
              </a:defRPr>
            </a:lvl1pPr>
            <a:lvl2pPr indent="-182880" defTabSz="457200">
              <a:defRPr sz="1100">
                <a:solidFill>
                  <a:srgbClr val="6D6D6D"/>
                </a:solidFill>
                <a:latin typeface="Arial" panose="020B0604020202020204" pitchFamily="34" charset="0"/>
                <a:cs typeface="Arial" panose="020B0604020202020204" pitchFamily="34" charset="0"/>
              </a:defRPr>
            </a:lvl2pPr>
            <a:lvl3pPr indent="-182880" defTabSz="457200">
              <a:defRPr sz="1000">
                <a:solidFill>
                  <a:srgbClr val="6D6D6D"/>
                </a:solidFill>
                <a:latin typeface="Arial" panose="020B0604020202020204" pitchFamily="34" charset="0"/>
                <a:cs typeface="Arial" panose="020B0604020202020204" pitchFamily="34" charset="0"/>
              </a:defRPr>
            </a:lvl3pPr>
            <a:lvl4pPr indent="-182880" defTabSz="457200">
              <a:defRPr sz="900">
                <a:solidFill>
                  <a:srgbClr val="6D6D6D"/>
                </a:solidFill>
                <a:latin typeface="Arial" panose="020B0604020202020204" pitchFamily="34" charset="0"/>
                <a:cs typeface="Arial" panose="020B0604020202020204" pitchFamily="34" charset="0"/>
              </a:defRPr>
            </a:lvl4pPr>
            <a:lvl5pPr indent="-182880" defTabSz="457200">
              <a:defRPr sz="800">
                <a:solidFill>
                  <a:srgbClr val="6D6D6D"/>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8"/>
          <p:cNvSpPr>
            <a:spLocks noGrp="1"/>
          </p:cNvSpPr>
          <p:nvPr>
            <p:ph type="title" hasCustomPrompt="1"/>
          </p:nvPr>
        </p:nvSpPr>
        <p:spPr>
          <a:xfrm>
            <a:off x="304800" y="895349"/>
            <a:ext cx="8534400" cy="228601"/>
          </a:xfrm>
          <a:prstGeom prst="rect">
            <a:avLst/>
          </a:prstGeom>
        </p:spPr>
        <p:txBody>
          <a:bodyPr lIns="91440" tIns="0" rIns="91440" bIns="0"/>
          <a:lstStyle>
            <a:lvl1pPr algn="l">
              <a:defRPr sz="1600" b="1">
                <a:solidFill>
                  <a:srgbClr val="0E4C8C"/>
                </a:solidFill>
                <a:latin typeface="Arial" panose="020B0604020202020204" pitchFamily="34" charset="0"/>
                <a:cs typeface="Arial" panose="020B0604020202020204" pitchFamily="34" charset="0"/>
              </a:defRPr>
            </a:lvl1pPr>
          </a:lstStyle>
          <a:p>
            <a:r>
              <a:rPr lang="en-US" dirty="0" smtClean="0"/>
              <a:t>Click To Edit</a:t>
            </a:r>
            <a:endParaRPr lang="en-US" dirty="0"/>
          </a:p>
        </p:txBody>
      </p:sp>
      <p:sp>
        <p:nvSpPr>
          <p:cNvPr id="10" name="Text Placeholder 13"/>
          <p:cNvSpPr>
            <a:spLocks noGrp="1"/>
          </p:cNvSpPr>
          <p:nvPr>
            <p:ph type="body" sz="quarter" idx="14"/>
          </p:nvPr>
        </p:nvSpPr>
        <p:spPr>
          <a:xfrm>
            <a:off x="3201162" y="1200150"/>
            <a:ext cx="2743200" cy="3276600"/>
          </a:xfrm>
          <a:prstGeom prst="rect">
            <a:avLst/>
          </a:prstGeom>
          <a:solidFill>
            <a:schemeClr val="bg1">
              <a:alpha val="25000"/>
            </a:schemeClr>
          </a:solidFill>
          <a:ln w="3175">
            <a:noFill/>
          </a:ln>
        </p:spPr>
        <p:txBody>
          <a:bodyPr tIns="73152" bIns="73152"/>
          <a:lstStyle>
            <a:lvl1pPr indent="-182880">
              <a:defRPr sz="1200">
                <a:solidFill>
                  <a:srgbClr val="6D6D6D"/>
                </a:solidFill>
                <a:latin typeface="Arial" panose="020B0604020202020204" pitchFamily="34" charset="0"/>
                <a:cs typeface="Arial" panose="020B0604020202020204" pitchFamily="34" charset="0"/>
              </a:defRPr>
            </a:lvl1pPr>
            <a:lvl2pPr indent="-182880">
              <a:defRPr sz="1100">
                <a:solidFill>
                  <a:srgbClr val="6D6D6D"/>
                </a:solidFill>
                <a:latin typeface="Arial" panose="020B0604020202020204" pitchFamily="34" charset="0"/>
                <a:cs typeface="Arial" panose="020B0604020202020204" pitchFamily="34" charset="0"/>
              </a:defRPr>
            </a:lvl2pPr>
            <a:lvl3pPr indent="-182880">
              <a:defRPr sz="1000">
                <a:solidFill>
                  <a:srgbClr val="6D6D6D"/>
                </a:solidFill>
                <a:latin typeface="Arial" panose="020B0604020202020204" pitchFamily="34" charset="0"/>
                <a:cs typeface="Arial" panose="020B0604020202020204" pitchFamily="34" charset="0"/>
              </a:defRPr>
            </a:lvl3pPr>
            <a:lvl4pPr indent="-182880">
              <a:defRPr sz="900">
                <a:solidFill>
                  <a:srgbClr val="6D6D6D"/>
                </a:solidFill>
                <a:latin typeface="Arial" panose="020B0604020202020204" pitchFamily="34" charset="0"/>
                <a:cs typeface="Arial" panose="020B0604020202020204" pitchFamily="34" charset="0"/>
              </a:defRPr>
            </a:lvl4pPr>
            <a:lvl5pPr indent="-182880">
              <a:defRPr sz="800">
                <a:solidFill>
                  <a:srgbClr val="6D6D6D"/>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3"/>
          <p:cNvSpPr>
            <a:spLocks noGrp="1"/>
          </p:cNvSpPr>
          <p:nvPr>
            <p:ph type="body" sz="quarter" idx="15"/>
          </p:nvPr>
        </p:nvSpPr>
        <p:spPr>
          <a:xfrm>
            <a:off x="6096000" y="1200150"/>
            <a:ext cx="2743200" cy="3276600"/>
          </a:xfrm>
          <a:prstGeom prst="rect">
            <a:avLst/>
          </a:prstGeom>
          <a:solidFill>
            <a:schemeClr val="bg1">
              <a:alpha val="25000"/>
            </a:schemeClr>
          </a:solidFill>
          <a:ln w="3175">
            <a:noFill/>
          </a:ln>
        </p:spPr>
        <p:txBody>
          <a:bodyPr tIns="73152" bIns="73152"/>
          <a:lstStyle>
            <a:lvl1pPr indent="-182880">
              <a:defRPr sz="1200">
                <a:solidFill>
                  <a:srgbClr val="6D6D6D"/>
                </a:solidFill>
                <a:latin typeface="Arial" panose="020B0604020202020204" pitchFamily="34" charset="0"/>
                <a:cs typeface="Arial" panose="020B0604020202020204" pitchFamily="34" charset="0"/>
              </a:defRPr>
            </a:lvl1pPr>
            <a:lvl2pPr indent="-182880">
              <a:defRPr sz="1100">
                <a:solidFill>
                  <a:srgbClr val="6D6D6D"/>
                </a:solidFill>
                <a:latin typeface="Arial" panose="020B0604020202020204" pitchFamily="34" charset="0"/>
                <a:cs typeface="Arial" panose="020B0604020202020204" pitchFamily="34" charset="0"/>
              </a:defRPr>
            </a:lvl2pPr>
            <a:lvl3pPr indent="-182880">
              <a:defRPr sz="1000">
                <a:solidFill>
                  <a:srgbClr val="6D6D6D"/>
                </a:solidFill>
                <a:latin typeface="Arial" panose="020B0604020202020204" pitchFamily="34" charset="0"/>
                <a:cs typeface="Arial" panose="020B0604020202020204" pitchFamily="34" charset="0"/>
              </a:defRPr>
            </a:lvl3pPr>
            <a:lvl4pPr indent="-182880">
              <a:defRPr sz="900">
                <a:solidFill>
                  <a:srgbClr val="6D6D6D"/>
                </a:solidFill>
                <a:latin typeface="Arial" panose="020B0604020202020204" pitchFamily="34" charset="0"/>
                <a:cs typeface="Arial" panose="020B0604020202020204" pitchFamily="34" charset="0"/>
              </a:defRPr>
            </a:lvl4pPr>
            <a:lvl5pPr indent="-182880">
              <a:defRPr sz="800">
                <a:solidFill>
                  <a:srgbClr val="6D6D6D"/>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a:off x="3125343" y="1428750"/>
            <a:ext cx="0" cy="2971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20181" y="1428750"/>
            <a:ext cx="0" cy="2971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quarter" idx="10" hasCustomPrompt="1"/>
          </p:nvPr>
        </p:nvSpPr>
        <p:spPr>
          <a:xfrm>
            <a:off x="307848" y="209550"/>
            <a:ext cx="8528304" cy="365760"/>
          </a:xfrm>
          <a:prstGeom prst="rect">
            <a:avLst/>
          </a:prstGeom>
          <a:solidFill>
            <a:srgbClr val="0E4C8C"/>
          </a:solidFill>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vl2pPr>
              <a:defRPr>
                <a:latin typeface="TitilliumText22L Lt" pitchFamily="50" charset="0"/>
              </a:defRPr>
            </a:lvl2pPr>
            <a:lvl3pPr>
              <a:defRPr>
                <a:latin typeface="TitilliumText22L Lt" pitchFamily="50" charset="0"/>
              </a:defRPr>
            </a:lvl3pPr>
            <a:lvl4pPr>
              <a:defRPr>
                <a:latin typeface="TitilliumText22L Lt" pitchFamily="50" charset="0"/>
              </a:defRPr>
            </a:lvl4pPr>
            <a:lvl5pPr>
              <a:defRPr>
                <a:latin typeface="TitilliumText22L Lt" pitchFamily="50" charset="0"/>
              </a:defRPr>
            </a:lvl5pPr>
          </a:lstStyle>
          <a:p>
            <a:pPr lvl="0"/>
            <a:r>
              <a:rPr lang="en-US" dirty="0" smtClean="0"/>
              <a:t>Title Goes Here</a:t>
            </a:r>
            <a:endParaRPr lang="en-US" dirty="0"/>
          </a:p>
        </p:txBody>
      </p:sp>
    </p:spTree>
    <p:extLst>
      <p:ext uri="{BB962C8B-B14F-4D97-AF65-F5344CB8AC3E}">
        <p14:creationId xmlns:p14="http://schemas.microsoft.com/office/powerpoint/2010/main" val="342543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59171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8686799" y="4774188"/>
            <a:ext cx="364435" cy="235962"/>
          </a:xfrm>
          <a:prstGeom prst="rect">
            <a:avLst/>
          </a:prstGeom>
          <a:noFill/>
        </p:spPr>
        <p:txBody>
          <a:bodyPr wrap="square" rtlCol="0">
            <a:spAutoFit/>
          </a:bodyPr>
          <a:lstStyle/>
          <a:p>
            <a:pPr algn="r"/>
            <a:fld id="{100D356D-088B-4FFB-96B8-9564F05296A6}" type="slidenum">
              <a:rPr lang="en-US" sz="1400" b="1" spc="150" baseline="-25000" smtClean="0">
                <a:solidFill>
                  <a:srgbClr val="3D7DBD"/>
                </a:solidFill>
                <a:latin typeface="TitilliumText22L Lt" pitchFamily="50" charset="0"/>
              </a:rPr>
              <a:pPr algn="r"/>
              <a:t>‹#›</a:t>
            </a:fld>
            <a:endParaRPr lang="en-US" sz="1100" spc="150" baseline="-25000" dirty="0">
              <a:solidFill>
                <a:srgbClr val="3D7DBD"/>
              </a:solidFill>
              <a:latin typeface="TitilliumText22L Lt" pitchFamily="50" charset="0"/>
            </a:endParaRPr>
          </a:p>
        </p:txBody>
      </p:sp>
      <p:sp>
        <p:nvSpPr>
          <p:cNvPr id="5" name="Rectangle 12"/>
          <p:cNvSpPr txBox="1">
            <a:spLocks/>
          </p:cNvSpPr>
          <p:nvPr userDrawn="1"/>
        </p:nvSpPr>
        <p:spPr>
          <a:xfrm>
            <a:off x="2397125" y="4933950"/>
            <a:ext cx="4349750" cy="117981"/>
          </a:xfrm>
          <a:prstGeom prst="rect">
            <a:avLst/>
          </a:prstGeom>
        </p:spPr>
        <p:txBody>
          <a:bodyPr vert="horz" lIns="0" tIns="0" rIns="0" bIns="0" anchor="t" anchorCtr="0"/>
          <a:lstStyle>
            <a:lvl1pPr marL="0" algn="ctr" rtl="0" eaLnBrk="1" latinLnBrk="0" hangingPunct="1">
              <a:defRPr kumimoji="0"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x-none" sz="700" dirty="0" smtClean="0">
                <a:solidFill>
                  <a:schemeClr val="tx1">
                    <a:lumMod val="50000"/>
                    <a:lumOff val="50000"/>
                  </a:schemeClr>
                </a:solidFill>
                <a:latin typeface="Arial" panose="020B0604020202020204" pitchFamily="34" charset="0"/>
                <a:ea typeface="Verdana"/>
                <a:cs typeface="Arial" panose="020B0604020202020204" pitchFamily="34" charset="0"/>
                <a:sym typeface="Verdana"/>
              </a:rPr>
              <a:t>© 201</a:t>
            </a:r>
            <a:r>
              <a:rPr lang="en-US" sz="700" dirty="0" smtClean="0">
                <a:solidFill>
                  <a:schemeClr val="tx1">
                    <a:lumMod val="50000"/>
                    <a:lumOff val="50000"/>
                  </a:schemeClr>
                </a:solidFill>
                <a:latin typeface="Arial" panose="020B0604020202020204" pitchFamily="34" charset="0"/>
                <a:ea typeface="Verdana"/>
                <a:cs typeface="Arial" panose="020B0604020202020204" pitchFamily="34" charset="0"/>
                <a:sym typeface="Verdana"/>
              </a:rPr>
              <a:t>5</a:t>
            </a:r>
            <a:r>
              <a:rPr lang="x-none" sz="700" smtClean="0">
                <a:solidFill>
                  <a:schemeClr val="tx1">
                    <a:lumMod val="50000"/>
                    <a:lumOff val="50000"/>
                  </a:schemeClr>
                </a:solidFill>
                <a:latin typeface="Arial" panose="020B0604020202020204" pitchFamily="34" charset="0"/>
                <a:ea typeface="Verdana"/>
                <a:cs typeface="Arial" panose="020B0604020202020204" pitchFamily="34" charset="0"/>
                <a:sym typeface="Verdana"/>
              </a:rPr>
              <a:t> </a:t>
            </a:r>
            <a:r>
              <a:rPr lang="en-US" sz="700" dirty="0" smtClean="0">
                <a:solidFill>
                  <a:schemeClr val="tx1">
                    <a:lumMod val="50000"/>
                    <a:lumOff val="50000"/>
                  </a:schemeClr>
                </a:solidFill>
                <a:latin typeface="Arial" panose="020B0604020202020204" pitchFamily="34" charset="0"/>
                <a:ea typeface="Verdana"/>
                <a:cs typeface="Arial" panose="020B0604020202020204" pitchFamily="34" charset="0"/>
                <a:sym typeface="Verdana"/>
              </a:rPr>
              <a:t>—</a:t>
            </a:r>
            <a:r>
              <a:rPr lang="x-none" sz="700" smtClean="0">
                <a:solidFill>
                  <a:schemeClr val="tx1">
                    <a:lumMod val="50000"/>
                    <a:lumOff val="50000"/>
                  </a:schemeClr>
                </a:solidFill>
                <a:latin typeface="Arial" panose="020B0604020202020204" pitchFamily="34" charset="0"/>
                <a:ea typeface="Verdana"/>
                <a:cs typeface="Arial" panose="020B0604020202020204" pitchFamily="34" charset="0"/>
                <a:sym typeface="Verdana"/>
              </a:rPr>
              <a:t> </a:t>
            </a:r>
            <a:r>
              <a:rPr lang="x-none" sz="700" dirty="0" smtClean="0">
                <a:solidFill>
                  <a:schemeClr val="tx1">
                    <a:lumMod val="50000"/>
                    <a:lumOff val="50000"/>
                  </a:schemeClr>
                </a:solidFill>
                <a:latin typeface="Arial" panose="020B0604020202020204" pitchFamily="34" charset="0"/>
                <a:ea typeface="Verdana"/>
                <a:cs typeface="Arial" panose="020B0604020202020204" pitchFamily="34" charset="0"/>
                <a:sym typeface="Verdana"/>
              </a:rPr>
              <a:t>Proprietary and Confidential Information o</a:t>
            </a:r>
            <a:r>
              <a:rPr lang="en-US" sz="700" dirty="0" smtClean="0">
                <a:solidFill>
                  <a:schemeClr val="tx1">
                    <a:lumMod val="50000"/>
                    <a:lumOff val="50000"/>
                  </a:schemeClr>
                </a:solidFill>
                <a:latin typeface="Arial" panose="020B0604020202020204" pitchFamily="34" charset="0"/>
                <a:ea typeface="Verdana"/>
                <a:cs typeface="Arial" panose="020B0604020202020204" pitchFamily="34" charset="0"/>
                <a:sym typeface="Verdana"/>
              </a:rPr>
              <a:t>f</a:t>
            </a:r>
            <a:r>
              <a:rPr lang="en-US" sz="700" baseline="0" dirty="0" smtClean="0">
                <a:solidFill>
                  <a:schemeClr val="tx1">
                    <a:lumMod val="50000"/>
                    <a:lumOff val="50000"/>
                  </a:schemeClr>
                </a:solidFill>
                <a:latin typeface="Arial" panose="020B0604020202020204" pitchFamily="34" charset="0"/>
                <a:ea typeface="Verdana"/>
                <a:cs typeface="Arial" panose="020B0604020202020204" pitchFamily="34" charset="0"/>
                <a:sym typeface="Verdana"/>
              </a:rPr>
              <a:t> </a:t>
            </a:r>
            <a:r>
              <a:rPr lang="en-US" sz="700" baseline="0" dirty="0" err="1" smtClean="0">
                <a:solidFill>
                  <a:schemeClr val="tx1">
                    <a:lumMod val="50000"/>
                    <a:lumOff val="50000"/>
                  </a:schemeClr>
                </a:solidFill>
                <a:latin typeface="Arial" panose="020B0604020202020204" pitchFamily="34" charset="0"/>
                <a:ea typeface="Verdana"/>
                <a:cs typeface="Arial" panose="020B0604020202020204" pitchFamily="34" charset="0"/>
                <a:sym typeface="Verdana"/>
              </a:rPr>
              <a:t>Robomatter</a:t>
            </a:r>
            <a:r>
              <a:rPr lang="en-US" sz="700" baseline="0" dirty="0" smtClean="0">
                <a:solidFill>
                  <a:schemeClr val="tx1">
                    <a:lumMod val="50000"/>
                    <a:lumOff val="50000"/>
                  </a:schemeClr>
                </a:solidFill>
                <a:latin typeface="Arial" panose="020B0604020202020204" pitchFamily="34" charset="0"/>
                <a:ea typeface="Verdana"/>
                <a:cs typeface="Arial" panose="020B0604020202020204" pitchFamily="34" charset="0"/>
                <a:sym typeface="Verdana"/>
              </a:rPr>
              <a:t> Incorporated</a:t>
            </a:r>
            <a:endParaRPr lang="en-US" sz="900" dirty="0"/>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28600" y="4552950"/>
            <a:ext cx="895329" cy="439990"/>
          </a:xfrm>
          <a:prstGeom prst="rect">
            <a:avLst/>
          </a:prstGeom>
        </p:spPr>
      </p:pic>
    </p:spTree>
    <p:extLst>
      <p:ext uri="{BB962C8B-B14F-4D97-AF65-F5344CB8AC3E}">
        <p14:creationId xmlns:p14="http://schemas.microsoft.com/office/powerpoint/2010/main" val="37444164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03.ibm.com/press/us/en/pressrelease/35515.ws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343150"/>
            <a:ext cx="6373906" cy="645319"/>
          </a:xfrm>
        </p:spPr>
        <p:txBody>
          <a:bodyPr anchor="b"/>
          <a:lstStyle/>
          <a:p>
            <a:pPr algn="l"/>
            <a:r>
              <a:rPr lang="en-US" sz="2400" dirty="0" smtClean="0">
                <a:solidFill>
                  <a:schemeClr val="bg1"/>
                </a:solidFill>
              </a:rPr>
              <a:t>Automated Parking Systems</a:t>
            </a:r>
            <a:endParaRPr lang="en-US" sz="2400" dirty="0">
              <a:solidFill>
                <a:schemeClr val="bg1"/>
              </a:solidFill>
            </a:endParaRPr>
          </a:p>
        </p:txBody>
      </p:sp>
      <p:sp>
        <p:nvSpPr>
          <p:cNvPr id="3" name="Subtitle 2"/>
          <p:cNvSpPr>
            <a:spLocks noGrp="1"/>
          </p:cNvSpPr>
          <p:nvPr>
            <p:ph type="subTitle" idx="1"/>
          </p:nvPr>
        </p:nvSpPr>
        <p:spPr>
          <a:xfrm>
            <a:off x="2819400" y="3105150"/>
            <a:ext cx="5029200" cy="419100"/>
          </a:xfrm>
        </p:spPr>
        <p:txBody>
          <a:bodyPr/>
          <a:lstStyle/>
          <a:p>
            <a:pPr algn="l"/>
            <a:r>
              <a:rPr lang="en-US" sz="1200" dirty="0" smtClean="0">
                <a:solidFill>
                  <a:schemeClr val="bg1">
                    <a:lumMod val="85000"/>
                  </a:schemeClr>
                </a:solidFill>
              </a:rPr>
              <a:t>Robotics 7 – The World Is Data</a:t>
            </a:r>
            <a:endParaRPr lang="en-US" sz="1200" dirty="0">
              <a:solidFill>
                <a:schemeClr val="bg1">
                  <a:lumMod val="85000"/>
                </a:schemeClr>
              </a:solidFill>
            </a:endParaRPr>
          </a:p>
        </p:txBody>
      </p:sp>
    </p:spTree>
    <p:extLst>
      <p:ext uri="{BB962C8B-B14F-4D97-AF65-F5344CB8AC3E}">
        <p14:creationId xmlns:p14="http://schemas.microsoft.com/office/powerpoint/2010/main" val="3469766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p:sp>
      <p:sp>
        <p:nvSpPr>
          <p:cNvPr id="9" name="Text Placeholder 8"/>
          <p:cNvSpPr>
            <a:spLocks noGrp="1"/>
          </p:cNvSpPr>
          <p:nvPr>
            <p:ph type="body" sz="quarter" idx="10"/>
          </p:nvPr>
        </p:nvSpPr>
        <p:spPr/>
        <p:txBody>
          <a:bodyPr/>
          <a:lstStyle/>
          <a:p>
            <a:r>
              <a:rPr lang="en-US" dirty="0" smtClean="0"/>
              <a:t>Parking Problems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1199029"/>
            <a:ext cx="4430059" cy="3322544"/>
          </a:xfrm>
          <a:prstGeom prst="rect">
            <a:avLst/>
          </a:prstGeom>
        </p:spPr>
      </p:pic>
      <p:sp>
        <p:nvSpPr>
          <p:cNvPr id="12" name="Content Placeholder 2"/>
          <p:cNvSpPr txBox="1">
            <a:spLocks/>
          </p:cNvSpPr>
          <p:nvPr/>
        </p:nvSpPr>
        <p:spPr>
          <a:xfrm>
            <a:off x="307848" y="1183341"/>
            <a:ext cx="3121152"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Urban areas often have many parking issues because of limited space and money. </a:t>
            </a:r>
          </a:p>
          <a:p>
            <a:r>
              <a:rPr lang="en-US" sz="1600" dirty="0" smtClean="0"/>
              <a:t>Of course, citizens would rather have the city build parks or more exciting places than lots. Their opinions on building more parking lots are usually negative. </a:t>
            </a:r>
          </a:p>
          <a:p>
            <a:r>
              <a:rPr lang="en-US" sz="1600" dirty="0" smtClean="0"/>
              <a:t>Parking lots and areas can also cause temporary jams if many people try to enter or exit at the same time. </a:t>
            </a:r>
          </a:p>
        </p:txBody>
      </p:sp>
    </p:spTree>
    <p:extLst>
      <p:ext uri="{BB962C8B-B14F-4D97-AF65-F5344CB8AC3E}">
        <p14:creationId xmlns:p14="http://schemas.microsoft.com/office/powerpoint/2010/main" val="192385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Top Ten Worst Cities </a:t>
            </a:r>
            <a:r>
              <a:rPr lang="en-US" dirty="0" smtClean="0"/>
              <a:t>for Parking</a:t>
            </a:r>
            <a:endParaRPr lang="en-US" dirty="0"/>
          </a:p>
        </p:txBody>
      </p:sp>
      <p:sp>
        <p:nvSpPr>
          <p:cNvPr id="6" name="Rectangle 5"/>
          <p:cNvSpPr/>
          <p:nvPr/>
        </p:nvSpPr>
        <p:spPr>
          <a:xfrm>
            <a:off x="307848" y="1488341"/>
            <a:ext cx="3883152" cy="2246769"/>
          </a:xfrm>
          <a:prstGeom prst="rect">
            <a:avLst/>
          </a:prstGeom>
        </p:spPr>
        <p:txBody>
          <a:bodyPr wrap="square">
            <a:spAutoFit/>
          </a:bodyPr>
          <a:lstStyle/>
          <a:p>
            <a:r>
              <a:rPr lang="en-US" sz="1400" dirty="0" smtClean="0"/>
              <a:t>The IBM Parking Index considers the following key issues when listing the worst cities for parking: </a:t>
            </a:r>
          </a:p>
          <a:p>
            <a:endParaRPr lang="en-US" sz="1400" dirty="0" smtClean="0"/>
          </a:p>
          <a:p>
            <a:pPr marL="342900" indent="-342900">
              <a:buAutoNum type="arabicParenR"/>
            </a:pPr>
            <a:r>
              <a:rPr lang="en-US" sz="1400" dirty="0" smtClean="0"/>
              <a:t>amounts of time spent looking for a place to park</a:t>
            </a:r>
          </a:p>
          <a:p>
            <a:pPr marL="342900" indent="-342900">
              <a:buAutoNum type="arabicParenR"/>
            </a:pPr>
            <a:r>
              <a:rPr lang="en-US" sz="1400" dirty="0"/>
              <a:t>h</a:t>
            </a:r>
            <a:r>
              <a:rPr lang="en-US" sz="1400" dirty="0" smtClean="0"/>
              <a:t>ow often drivers do not find a place to park</a:t>
            </a:r>
          </a:p>
          <a:p>
            <a:pPr marL="342900" indent="-342900">
              <a:buAutoNum type="arabicParenR"/>
            </a:pPr>
            <a:r>
              <a:rPr lang="en-US" sz="1400" dirty="0"/>
              <a:t>n</a:t>
            </a:r>
            <a:r>
              <a:rPr lang="en-US" sz="1400" dirty="0" smtClean="0"/>
              <a:t>umbers of disagreements over parking spots</a:t>
            </a:r>
          </a:p>
          <a:p>
            <a:pPr marL="342900" indent="-342900">
              <a:buAutoNum type="arabicParenR"/>
            </a:pPr>
            <a:r>
              <a:rPr lang="en-US" sz="1400" dirty="0" smtClean="0"/>
              <a:t>the number of parking tickets written for illegal parking</a:t>
            </a:r>
          </a:p>
          <a:p>
            <a:pPr marL="342900" indent="-342900">
              <a:buAutoNum type="arabicParenR"/>
            </a:pPr>
            <a:r>
              <a:rPr lang="en-US" sz="1400" dirty="0"/>
              <a:t>t</a:t>
            </a:r>
            <a:r>
              <a:rPr lang="en-US" sz="1400" dirty="0" smtClean="0"/>
              <a:t>he number of parking tickets received</a:t>
            </a:r>
            <a:endParaRPr lang="en-US" sz="1400" dirty="0"/>
          </a:p>
        </p:txBody>
      </p:sp>
      <p:sp>
        <p:nvSpPr>
          <p:cNvPr id="7" name="Rectangle 6"/>
          <p:cNvSpPr/>
          <p:nvPr/>
        </p:nvSpPr>
        <p:spPr>
          <a:xfrm>
            <a:off x="6019800" y="4552950"/>
            <a:ext cx="2819400" cy="338554"/>
          </a:xfrm>
          <a:prstGeom prst="rect">
            <a:avLst/>
          </a:prstGeom>
        </p:spPr>
        <p:txBody>
          <a:bodyPr wrap="square">
            <a:spAutoFit/>
          </a:bodyPr>
          <a:lstStyle/>
          <a:p>
            <a:r>
              <a:rPr lang="en-US" sz="800" dirty="0" smtClean="0">
                <a:hlinkClick r:id="rId2"/>
              </a:rPr>
              <a:t>http://www-03.ibm.com/press/us/en/pressrelease/35515.wss</a:t>
            </a:r>
            <a:endParaRPr lang="en-US" sz="800" dirty="0" smtClean="0"/>
          </a:p>
          <a:p>
            <a:endParaRPr lang="en-US" sz="800" dirty="0" smtClean="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8534" r="9066"/>
          <a:stretch/>
        </p:blipFill>
        <p:spPr>
          <a:xfrm>
            <a:off x="4296842" y="1499116"/>
            <a:ext cx="4539310" cy="3108807"/>
          </a:xfrm>
          <a:prstGeom prst="rect">
            <a:avLst/>
          </a:prstGeom>
        </p:spPr>
      </p:pic>
      <p:sp>
        <p:nvSpPr>
          <p:cNvPr id="4" name="TextBox 3"/>
          <p:cNvSpPr txBox="1"/>
          <p:nvPr/>
        </p:nvSpPr>
        <p:spPr>
          <a:xfrm>
            <a:off x="307848" y="692756"/>
            <a:ext cx="8528304" cy="646331"/>
          </a:xfrm>
          <a:prstGeom prst="rect">
            <a:avLst/>
          </a:prstGeom>
          <a:noFill/>
        </p:spPr>
        <p:txBody>
          <a:bodyPr wrap="square" rtlCol="0">
            <a:spAutoFit/>
          </a:bodyPr>
          <a:lstStyle/>
          <a:p>
            <a:pPr algn="ctr"/>
            <a:r>
              <a:rPr lang="en-US" b="1" dirty="0" smtClean="0"/>
              <a:t>1</a:t>
            </a:r>
            <a:r>
              <a:rPr lang="en-US" dirty="0" smtClean="0"/>
              <a:t>) New Delhi, </a:t>
            </a:r>
            <a:r>
              <a:rPr lang="en-US" b="1" dirty="0" smtClean="0"/>
              <a:t>2</a:t>
            </a:r>
            <a:r>
              <a:rPr lang="en-US" dirty="0" smtClean="0"/>
              <a:t>) Bangalore, </a:t>
            </a:r>
            <a:r>
              <a:rPr lang="en-US" b="1" dirty="0" smtClean="0"/>
              <a:t>3</a:t>
            </a:r>
            <a:r>
              <a:rPr lang="en-US" dirty="0" smtClean="0"/>
              <a:t>) Beijing, </a:t>
            </a:r>
            <a:r>
              <a:rPr lang="en-US" b="1" dirty="0" smtClean="0"/>
              <a:t>4</a:t>
            </a:r>
            <a:r>
              <a:rPr lang="en-US" dirty="0" smtClean="0"/>
              <a:t>) Moscow, </a:t>
            </a:r>
            <a:r>
              <a:rPr lang="en-US" b="1" dirty="0" smtClean="0"/>
              <a:t>5</a:t>
            </a:r>
            <a:r>
              <a:rPr lang="en-US" dirty="0" smtClean="0"/>
              <a:t>) Shenzhen, </a:t>
            </a:r>
            <a:br>
              <a:rPr lang="en-US" dirty="0" smtClean="0"/>
            </a:br>
            <a:r>
              <a:rPr lang="en-US" b="1" dirty="0" smtClean="0"/>
              <a:t>6</a:t>
            </a:r>
            <a:r>
              <a:rPr lang="en-US" dirty="0" smtClean="0"/>
              <a:t>) Paris, </a:t>
            </a:r>
            <a:r>
              <a:rPr lang="en-US" b="1" dirty="0" smtClean="0"/>
              <a:t>7</a:t>
            </a:r>
            <a:r>
              <a:rPr lang="en-US" dirty="0" smtClean="0"/>
              <a:t>) Milan, </a:t>
            </a:r>
            <a:r>
              <a:rPr lang="en-US" b="1" dirty="0" smtClean="0"/>
              <a:t>8</a:t>
            </a:r>
            <a:r>
              <a:rPr lang="en-US" dirty="0" smtClean="0"/>
              <a:t>) Nairobi, </a:t>
            </a:r>
            <a:r>
              <a:rPr lang="en-US" b="1" dirty="0" smtClean="0"/>
              <a:t>9</a:t>
            </a:r>
            <a:r>
              <a:rPr lang="en-US" dirty="0" smtClean="0"/>
              <a:t>) Madrid, and </a:t>
            </a:r>
            <a:r>
              <a:rPr lang="en-US" b="1" dirty="0" smtClean="0"/>
              <a:t>10</a:t>
            </a:r>
            <a:r>
              <a:rPr lang="en-US" dirty="0" smtClean="0"/>
              <a:t>) Singapore</a:t>
            </a:r>
            <a:endParaRPr lang="en-US" dirty="0"/>
          </a:p>
        </p:txBody>
      </p:sp>
    </p:spTree>
    <p:extLst>
      <p:ext uri="{BB962C8B-B14F-4D97-AF65-F5344CB8AC3E}">
        <p14:creationId xmlns:p14="http://schemas.microsoft.com/office/powerpoint/2010/main" val="407408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Common Design Issues for Parking Garages</a:t>
            </a:r>
          </a:p>
        </p:txBody>
      </p:sp>
      <p:sp>
        <p:nvSpPr>
          <p:cNvPr id="6" name="Content Placeholder 2"/>
          <p:cNvSpPr txBox="1">
            <a:spLocks/>
          </p:cNvSpPr>
          <p:nvPr/>
        </p:nvSpPr>
        <p:spPr>
          <a:xfrm>
            <a:off x="457200" y="819150"/>
            <a:ext cx="8229600" cy="3905249"/>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Geography</a:t>
            </a:r>
            <a:r>
              <a:rPr lang="en-US" sz="1800" dirty="0" smtClean="0"/>
              <a:t>:  Where to build it. Climate and seismic conditions can affect where and how the parking area can be built. </a:t>
            </a:r>
          </a:p>
          <a:p>
            <a:r>
              <a:rPr lang="en-US" sz="1800" b="1" dirty="0" smtClean="0"/>
              <a:t>Cost: </a:t>
            </a:r>
            <a:r>
              <a:rPr lang="en-US" sz="1800" dirty="0" smtClean="0"/>
              <a:t>There are many issues related to cost. The size of the footprint (the parking area and any traffic it causes) within an urban or even suburban setting can increase the cost of construction. There are also aesthetic (beauty) costs because parking areas are rarely beautiful. Construction </a:t>
            </a:r>
            <a:r>
              <a:rPr lang="en-US" sz="1800" dirty="0"/>
              <a:t>and labor </a:t>
            </a:r>
            <a:r>
              <a:rPr lang="en-US" sz="1800" dirty="0" smtClean="0"/>
              <a:t>costs </a:t>
            </a:r>
            <a:r>
              <a:rPr lang="en-US" sz="1800" dirty="0"/>
              <a:t>can also affect the total price of the garage. </a:t>
            </a:r>
            <a:endParaRPr lang="en-US" sz="1800" dirty="0" smtClean="0"/>
          </a:p>
          <a:p>
            <a:r>
              <a:rPr lang="en-US" sz="1800" b="1" dirty="0" smtClean="0"/>
              <a:t>Total Parking Spaces: </a:t>
            </a:r>
            <a:r>
              <a:rPr lang="en-US" sz="1800" dirty="0" smtClean="0"/>
              <a:t>If there are too many spaces, the lot is probably too big (bigger footprint). Then many spaces might go unused. If there are always spaces to park in, people will want to pay less for parking. </a:t>
            </a:r>
          </a:p>
          <a:p>
            <a:r>
              <a:rPr lang="en-US" sz="1800" b="1" dirty="0" smtClean="0"/>
              <a:t>Number of </a:t>
            </a:r>
            <a:r>
              <a:rPr lang="en-US" sz="1800" b="1" dirty="0"/>
              <a:t>P</a:t>
            </a:r>
            <a:r>
              <a:rPr lang="en-US" sz="1800" b="1" dirty="0" smtClean="0"/>
              <a:t>arking Levels: </a:t>
            </a:r>
            <a:r>
              <a:rPr lang="en-US" sz="1800" dirty="0" smtClean="0"/>
              <a:t>The size of the parking area can be smaller (narrower) if it is taller (more levels). The cost to build a parking garage up (higher) is usually cheaper than to build a parking garage or area out (wider, over more space). However, drivers do not want to drive up many levels to park. They would prefer to have their cars close to where they are going (on the ground). </a:t>
            </a:r>
          </a:p>
          <a:p>
            <a:pPr marL="0" indent="0">
              <a:buFont typeface="Arial" panose="020B0604020202020204" pitchFamily="34" charset="0"/>
              <a:buNone/>
            </a:pPr>
            <a:endParaRPr lang="en-US" dirty="0" smtClean="0"/>
          </a:p>
        </p:txBody>
      </p:sp>
    </p:spTree>
    <p:extLst>
      <p:ext uri="{BB962C8B-B14F-4D97-AF65-F5344CB8AC3E}">
        <p14:creationId xmlns:p14="http://schemas.microsoft.com/office/powerpoint/2010/main" val="195969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Stacked Parking</a:t>
            </a:r>
            <a:endParaRPr lang="en-US" dirty="0"/>
          </a:p>
        </p:txBody>
      </p:sp>
      <p:sp>
        <p:nvSpPr>
          <p:cNvPr id="8" name="Picture Placeholder 7"/>
          <p:cNvSpPr>
            <a:spLocks noGrp="1"/>
          </p:cNvSpPr>
          <p:nvPr>
            <p:ph type="pic" sz="quarter" idx="15"/>
          </p:nvPr>
        </p:nvSpPr>
        <p:spPr/>
      </p:sp>
      <p:sp>
        <p:nvSpPr>
          <p:cNvPr id="3" name="Text Placeholder 2"/>
          <p:cNvSpPr>
            <a:spLocks noGrp="1"/>
          </p:cNvSpPr>
          <p:nvPr>
            <p:ph type="body" sz="quarter" idx="10"/>
          </p:nvPr>
        </p:nvSpPr>
        <p:spPr/>
        <p:txBody>
          <a:bodyPr/>
          <a:lstStyle/>
          <a:p>
            <a:r>
              <a:rPr lang="en-US" dirty="0" smtClean="0"/>
              <a:t>Recent Parking Solutions</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1200150"/>
            <a:ext cx="4419600" cy="3314700"/>
          </a:xfrm>
          <a:prstGeom prst="rect">
            <a:avLst/>
          </a:prstGeom>
        </p:spPr>
      </p:pic>
      <p:sp>
        <p:nvSpPr>
          <p:cNvPr id="9" name="Content Placeholder 4"/>
          <p:cNvSpPr>
            <a:spLocks noGrp="1"/>
          </p:cNvSpPr>
          <p:nvPr>
            <p:ph type="body" sz="quarter" idx="13"/>
          </p:nvPr>
        </p:nvSpPr>
        <p:spPr/>
        <p:txBody>
          <a:bodyPr>
            <a:normAutofit/>
          </a:bodyPr>
          <a:lstStyle/>
          <a:p>
            <a:r>
              <a:rPr lang="en-US" sz="1600" dirty="0" smtClean="0">
                <a:solidFill>
                  <a:schemeClr val="tx1"/>
                </a:solidFill>
                <a:latin typeface="+mn-lt"/>
              </a:rPr>
              <a:t>The picture on the right is an example of stacked parking that is used in New York City in the United States. </a:t>
            </a:r>
          </a:p>
          <a:p>
            <a:r>
              <a:rPr lang="en-US" sz="1600" dirty="0" smtClean="0">
                <a:solidFill>
                  <a:schemeClr val="tx1"/>
                </a:solidFill>
                <a:latin typeface="+mn-lt"/>
              </a:rPr>
              <a:t>Cars are driven onto platforms which are raised </a:t>
            </a:r>
            <a:r>
              <a:rPr lang="en-US" sz="1600" smtClean="0">
                <a:solidFill>
                  <a:schemeClr val="tx1"/>
                </a:solidFill>
                <a:latin typeface="+mn-lt"/>
              </a:rPr>
              <a:t>and </a:t>
            </a:r>
            <a:r>
              <a:rPr lang="en-US" sz="1600" smtClean="0">
                <a:solidFill>
                  <a:schemeClr val="tx1"/>
                </a:solidFill>
                <a:latin typeface="+mn-lt"/>
              </a:rPr>
              <a:t>lowered </a:t>
            </a:r>
            <a:r>
              <a:rPr lang="en-US" sz="1600" dirty="0" smtClean="0">
                <a:solidFill>
                  <a:schemeClr val="tx1"/>
                </a:solidFill>
                <a:latin typeface="+mn-lt"/>
              </a:rPr>
              <a:t>for access.  </a:t>
            </a:r>
          </a:p>
          <a:p>
            <a:r>
              <a:rPr lang="en-US" sz="1600" dirty="0" smtClean="0">
                <a:solidFill>
                  <a:schemeClr val="tx1"/>
                </a:solidFill>
                <a:latin typeface="+mn-lt"/>
              </a:rPr>
              <a:t>This design can be difficult with New York City’s snowy winter weather.</a:t>
            </a:r>
            <a:endParaRPr lang="en-US" sz="1600" dirty="0">
              <a:solidFill>
                <a:schemeClr val="tx1"/>
              </a:solidFill>
              <a:latin typeface="+mn-lt"/>
            </a:endParaRPr>
          </a:p>
        </p:txBody>
      </p:sp>
    </p:spTree>
    <p:extLst>
      <p:ext uri="{BB962C8B-B14F-4D97-AF65-F5344CB8AC3E}">
        <p14:creationId xmlns:p14="http://schemas.microsoft.com/office/powerpoint/2010/main" val="2134920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Elevator Parking</a:t>
            </a:r>
            <a:endParaRPr lang="en-US" dirty="0"/>
          </a:p>
        </p:txBody>
      </p:sp>
      <p:sp>
        <p:nvSpPr>
          <p:cNvPr id="9" name="Picture Placeholder 8"/>
          <p:cNvSpPr>
            <a:spLocks noGrp="1"/>
          </p:cNvSpPr>
          <p:nvPr>
            <p:ph type="pic" sz="quarter" idx="15"/>
          </p:nvPr>
        </p:nvSpPr>
        <p:spPr/>
      </p:sp>
      <p:sp>
        <p:nvSpPr>
          <p:cNvPr id="5" name="Text Placeholder 4"/>
          <p:cNvSpPr>
            <a:spLocks noGrp="1"/>
          </p:cNvSpPr>
          <p:nvPr>
            <p:ph type="body" sz="quarter" idx="10"/>
          </p:nvPr>
        </p:nvSpPr>
        <p:spPr/>
        <p:txBody>
          <a:bodyPr/>
          <a:lstStyle/>
          <a:p>
            <a:r>
              <a:rPr lang="en-US" dirty="0" smtClean="0"/>
              <a:t>Recent Parking Solutions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159" y="1200150"/>
            <a:ext cx="4478548" cy="3164840"/>
          </a:xfrm>
          <a:prstGeom prst="rect">
            <a:avLst/>
          </a:prstGeom>
        </p:spPr>
      </p:pic>
      <p:sp>
        <p:nvSpPr>
          <p:cNvPr id="10" name="Content Placeholder 6"/>
          <p:cNvSpPr>
            <a:spLocks noGrp="1"/>
          </p:cNvSpPr>
          <p:nvPr>
            <p:ph type="body" sz="quarter" idx="13"/>
          </p:nvPr>
        </p:nvSpPr>
        <p:spPr/>
        <p:txBody>
          <a:bodyPr>
            <a:normAutofit/>
          </a:bodyPr>
          <a:lstStyle/>
          <a:p>
            <a:r>
              <a:rPr lang="en-US" sz="1800" dirty="0" smtClean="0">
                <a:solidFill>
                  <a:schemeClr val="tx1"/>
                </a:solidFill>
                <a:latin typeface="+mn-lt"/>
              </a:rPr>
              <a:t>The example in the picture on the right utilizes only underground parking.</a:t>
            </a:r>
          </a:p>
          <a:p>
            <a:r>
              <a:rPr lang="en-US" sz="1800" dirty="0" smtClean="0">
                <a:solidFill>
                  <a:schemeClr val="tx1"/>
                </a:solidFill>
                <a:latin typeface="+mn-lt"/>
              </a:rPr>
              <a:t>This design keeps cars out of the weather. </a:t>
            </a:r>
          </a:p>
          <a:p>
            <a:r>
              <a:rPr lang="en-US" sz="1800" dirty="0">
                <a:solidFill>
                  <a:schemeClr val="tx1"/>
                </a:solidFill>
                <a:latin typeface="+mn-lt"/>
              </a:rPr>
              <a:t>T</a:t>
            </a:r>
            <a:r>
              <a:rPr lang="en-US" sz="1800" dirty="0" smtClean="0">
                <a:solidFill>
                  <a:schemeClr val="tx1"/>
                </a:solidFill>
                <a:latin typeface="+mn-lt"/>
              </a:rPr>
              <a:t>he robotic lift lowers the car into the underground lot and then also moves it horizontally for storage. </a:t>
            </a:r>
            <a:endParaRPr lang="en-US" sz="1800" dirty="0">
              <a:solidFill>
                <a:schemeClr val="tx1"/>
              </a:solidFill>
              <a:latin typeface="+mn-lt"/>
            </a:endParaRPr>
          </a:p>
        </p:txBody>
      </p:sp>
    </p:spTree>
    <p:extLst>
      <p:ext uri="{BB962C8B-B14F-4D97-AF65-F5344CB8AC3E}">
        <p14:creationId xmlns:p14="http://schemas.microsoft.com/office/powerpoint/2010/main" val="740387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Rotunda Parking</a:t>
            </a:r>
            <a:endParaRPr lang="en-US" dirty="0"/>
          </a:p>
        </p:txBody>
      </p:sp>
      <p:sp>
        <p:nvSpPr>
          <p:cNvPr id="8" name="Picture Placeholder 7"/>
          <p:cNvSpPr>
            <a:spLocks noGrp="1"/>
          </p:cNvSpPr>
          <p:nvPr>
            <p:ph type="pic" sz="quarter" idx="15"/>
          </p:nvPr>
        </p:nvSpPr>
        <p:spPr/>
      </p:sp>
      <p:sp>
        <p:nvSpPr>
          <p:cNvPr id="6" name="Text Placeholder 5"/>
          <p:cNvSpPr>
            <a:spLocks noGrp="1"/>
          </p:cNvSpPr>
          <p:nvPr>
            <p:ph type="body" sz="quarter" idx="10"/>
          </p:nvPr>
        </p:nvSpPr>
        <p:spPr/>
        <p:txBody>
          <a:bodyPr/>
          <a:lstStyle/>
          <a:p>
            <a:r>
              <a:rPr lang="en-US" dirty="0" smtClean="0"/>
              <a:t>Recent Parking Solutions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399" y="1123950"/>
            <a:ext cx="3670575" cy="3581400"/>
          </a:xfrm>
          <a:prstGeom prst="rect">
            <a:avLst/>
          </a:prstGeom>
        </p:spPr>
      </p:pic>
      <p:sp>
        <p:nvSpPr>
          <p:cNvPr id="9" name="Content Placeholder 2"/>
          <p:cNvSpPr>
            <a:spLocks noGrp="1"/>
          </p:cNvSpPr>
          <p:nvPr>
            <p:ph type="body" sz="quarter" idx="13"/>
          </p:nvPr>
        </p:nvSpPr>
        <p:spPr/>
        <p:txBody>
          <a:bodyPr>
            <a:noAutofit/>
          </a:bodyPr>
          <a:lstStyle/>
          <a:p>
            <a:r>
              <a:rPr lang="en-US" sz="1800" dirty="0" smtClean="0">
                <a:solidFill>
                  <a:schemeClr val="tx1"/>
                </a:solidFill>
                <a:latin typeface="+mn-lt"/>
              </a:rPr>
              <a:t>The picture on the right is a parking tower that was designed by Skyline Inc. in Germany.</a:t>
            </a:r>
          </a:p>
          <a:p>
            <a:r>
              <a:rPr lang="en-US" sz="1800" dirty="0">
                <a:solidFill>
                  <a:schemeClr val="tx1"/>
                </a:solidFill>
                <a:latin typeface="+mn-lt"/>
              </a:rPr>
              <a:t>The overall shape of the tower is a cylinder. </a:t>
            </a:r>
            <a:endParaRPr lang="en-US" sz="1800" dirty="0" smtClean="0">
              <a:solidFill>
                <a:schemeClr val="tx1"/>
              </a:solidFill>
              <a:latin typeface="+mn-lt"/>
            </a:endParaRPr>
          </a:p>
          <a:p>
            <a:r>
              <a:rPr lang="en-US" sz="1800" dirty="0" smtClean="0">
                <a:solidFill>
                  <a:schemeClr val="tx1"/>
                </a:solidFill>
                <a:latin typeface="+mn-lt"/>
              </a:rPr>
              <a:t>This design uses a robotic arm in the center of the tower to deliver cars to storage locations around the walls of the tower. </a:t>
            </a:r>
          </a:p>
        </p:txBody>
      </p:sp>
    </p:spTree>
    <p:extLst>
      <p:ext uri="{BB962C8B-B14F-4D97-AF65-F5344CB8AC3E}">
        <p14:creationId xmlns:p14="http://schemas.microsoft.com/office/powerpoint/2010/main" val="3388374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What does an </a:t>
            </a:r>
            <a:r>
              <a:rPr lang="en-US" i="1" dirty="0" smtClean="0"/>
              <a:t>automated garage </a:t>
            </a:r>
            <a:r>
              <a:rPr lang="en-US" dirty="0" smtClean="0"/>
              <a:t>need to do?</a:t>
            </a:r>
            <a:endParaRPr lang="en-US" dirty="0"/>
          </a:p>
        </p:txBody>
      </p:sp>
      <p:sp>
        <p:nvSpPr>
          <p:cNvPr id="6" name="Content Placeholder 2"/>
          <p:cNvSpPr txBox="1">
            <a:spLocks/>
          </p:cNvSpPr>
          <p:nvPr/>
        </p:nvSpPr>
        <p:spPr>
          <a:xfrm>
            <a:off x="457200" y="819150"/>
            <a:ext cx="8229600" cy="390524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smtClean="0"/>
              <a:t>You have seen three different examples of recent parking solutions. </a:t>
            </a:r>
          </a:p>
          <a:p>
            <a:pPr marL="0" indent="0" algn="ctr">
              <a:buNone/>
            </a:pPr>
            <a:endParaRPr lang="en-US" sz="1800" dirty="0"/>
          </a:p>
          <a:p>
            <a:pPr marL="0" indent="0" algn="ctr">
              <a:buNone/>
            </a:pPr>
            <a:r>
              <a:rPr lang="en-US" sz="1800" dirty="0" smtClean="0"/>
              <a:t>What do all automated garages need to do in order to work properly? </a:t>
            </a:r>
          </a:p>
          <a:p>
            <a:pPr marL="0" indent="0">
              <a:buFont typeface="Arial" panose="020B0604020202020204" pitchFamily="34" charset="0"/>
              <a:buNone/>
            </a:pPr>
            <a:endParaRPr lang="en-US" dirty="0" smtClean="0"/>
          </a:p>
        </p:txBody>
      </p:sp>
    </p:spTree>
    <p:extLst>
      <p:ext uri="{BB962C8B-B14F-4D97-AF65-F5344CB8AC3E}">
        <p14:creationId xmlns:p14="http://schemas.microsoft.com/office/powerpoint/2010/main" val="1117095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589</Words>
  <Application>Microsoft Office PowerPoint</Application>
  <PresentationFormat>On-screen Show (16:9)</PresentationFormat>
  <Paragraphs>40</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TitilliumText22L Lt</vt:lpstr>
      <vt:lpstr>Verdana</vt:lpstr>
      <vt:lpstr>Cover Master</vt:lpstr>
      <vt:lpstr>Main Slide Master</vt:lpstr>
      <vt:lpstr>Automated Parking Systems</vt:lpstr>
      <vt:lpstr>PowerPoint Presentation</vt:lpstr>
      <vt:lpstr>PowerPoint Presentation</vt:lpstr>
      <vt:lpstr>PowerPoint Presentation</vt:lpstr>
      <vt:lpstr>Stacked Parking</vt:lpstr>
      <vt:lpstr>Elevator Parking</vt:lpstr>
      <vt:lpstr>Robot Rotunda Parking</vt:lpstr>
      <vt:lpstr>PowerPoint Presentation</vt:lpstr>
    </vt:vector>
  </TitlesOfParts>
  <Company>North Allegheny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Parking Garage</dc:title>
  <dc:creator>Lauster, Heath</dc:creator>
  <cp:lastModifiedBy>Tom Luong</cp:lastModifiedBy>
  <cp:revision>24</cp:revision>
  <dcterms:created xsi:type="dcterms:W3CDTF">2015-11-18T20:45:59Z</dcterms:created>
  <dcterms:modified xsi:type="dcterms:W3CDTF">2016-02-02T20:48:47Z</dcterms:modified>
</cp:coreProperties>
</file>